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8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0" autoAdjust="0"/>
    <p:restoredTop sz="94660"/>
  </p:normalViewPr>
  <p:slideViewPr>
    <p:cSldViewPr showGuides="1">
      <p:cViewPr>
        <p:scale>
          <a:sx n="75" d="100"/>
          <a:sy n="75" d="100"/>
        </p:scale>
        <p:origin x="8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934B3-6779-92F4-9D1E-52EB84BF8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3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65A8A-7FD1-FF1B-AD93-61F0CB9B73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221"/>
            <a:ext cx="10800000" cy="290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2CBAC-E44D-93A0-E7EE-163153CAD4A4}"/>
              </a:ext>
            </a:extLst>
          </p:cNvPr>
          <p:cNvSpPr/>
          <p:nvPr/>
        </p:nvSpPr>
        <p:spPr bwMode="white">
          <a:xfrm>
            <a:off x="1605714" y="1327383"/>
            <a:ext cx="238095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9D94A-F0F8-48F6-CB66-3CB1DD734039}"/>
              </a:ext>
            </a:extLst>
          </p:cNvPr>
          <p:cNvSpPr/>
          <p:nvPr/>
        </p:nvSpPr>
        <p:spPr bwMode="white">
          <a:xfrm>
            <a:off x="1577142" y="2490714"/>
            <a:ext cx="29523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59071D-E6E1-4724-31C1-70D7CFD27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1" y="3453798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55E39B-D9CF-710B-78D8-2ED4B0D7991F}"/>
              </a:ext>
            </a:extLst>
          </p:cNvPr>
          <p:cNvSpPr/>
          <p:nvPr/>
        </p:nvSpPr>
        <p:spPr bwMode="white">
          <a:xfrm>
            <a:off x="1603695" y="3596725"/>
            <a:ext cx="257142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2A2F0B-B285-347C-0CC8-3657EB9C2AD0}"/>
              </a:ext>
            </a:extLst>
          </p:cNvPr>
          <p:cNvSpPr/>
          <p:nvPr/>
        </p:nvSpPr>
        <p:spPr bwMode="white">
          <a:xfrm>
            <a:off x="1613219" y="4768733"/>
            <a:ext cx="247619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30176D-A434-2762-0C3D-C32CEA22AA0E}"/>
              </a:ext>
            </a:extLst>
          </p:cNvPr>
          <p:cNvSpPr/>
          <p:nvPr/>
        </p:nvSpPr>
        <p:spPr bwMode="white">
          <a:xfrm>
            <a:off x="1603695" y="5931211"/>
            <a:ext cx="257142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A28F4-CCB0-AD4E-548F-BC8AFC1D74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9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BB199-FEF2-CFB1-CB22-5898044FD176}"/>
              </a:ext>
            </a:extLst>
          </p:cNvPr>
          <p:cNvSpPr/>
          <p:nvPr/>
        </p:nvSpPr>
        <p:spPr bwMode="white">
          <a:xfrm>
            <a:off x="1605714" y="1624662"/>
            <a:ext cx="247619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A1DB8-1725-FE0D-5A7D-FC62D149A1E6}"/>
              </a:ext>
            </a:extLst>
          </p:cNvPr>
          <p:cNvSpPr/>
          <p:nvPr/>
        </p:nvSpPr>
        <p:spPr bwMode="white">
          <a:xfrm>
            <a:off x="1577142" y="2215835"/>
            <a:ext cx="295238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31D0AF-596C-0837-9FB6-434CE371269E}"/>
              </a:ext>
            </a:extLst>
          </p:cNvPr>
          <p:cNvSpPr/>
          <p:nvPr/>
        </p:nvSpPr>
        <p:spPr bwMode="white">
          <a:xfrm>
            <a:off x="1615238" y="2797472"/>
            <a:ext cx="219047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5C607C-4F60-09C4-A5CA-2E1DADCAF21F}"/>
              </a:ext>
            </a:extLst>
          </p:cNvPr>
          <p:cNvSpPr/>
          <p:nvPr/>
        </p:nvSpPr>
        <p:spPr bwMode="white">
          <a:xfrm>
            <a:off x="1596190" y="3379109"/>
            <a:ext cx="257142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2EEA36-D4CF-6B08-A519-33F51320A8C7}"/>
              </a:ext>
            </a:extLst>
          </p:cNvPr>
          <p:cNvSpPr/>
          <p:nvPr/>
        </p:nvSpPr>
        <p:spPr bwMode="white">
          <a:xfrm>
            <a:off x="1596190" y="3970281"/>
            <a:ext cx="266666" cy="24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4757DB-328C-2F40-0DA6-CA871D0E8862}"/>
              </a:ext>
            </a:extLst>
          </p:cNvPr>
          <p:cNvSpPr/>
          <p:nvPr/>
        </p:nvSpPr>
        <p:spPr bwMode="white">
          <a:xfrm>
            <a:off x="586666" y="4437112"/>
            <a:ext cx="471724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53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34185-01C2-78EF-F5D9-9F596A626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7024"/>
            <a:ext cx="10800000" cy="134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8FDE6-1545-EEB7-A37C-A6FE0889A23D}"/>
              </a:ext>
            </a:extLst>
          </p:cNvPr>
          <p:cNvSpPr/>
          <p:nvPr/>
        </p:nvSpPr>
        <p:spPr bwMode="white">
          <a:xfrm>
            <a:off x="1481904" y="2399366"/>
            <a:ext cx="571428" cy="32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2D7916-4D65-704C-1C29-F7E91605DC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09" r="59557"/>
          <a:stretch/>
        </p:blipFill>
        <p:spPr>
          <a:xfrm>
            <a:off x="720000" y="908720"/>
            <a:ext cx="4367888" cy="65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732EBB7-4D3D-39EE-82F7-D9988CB143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275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B3B2E2-C017-054E-0FC4-64552C0793B3}"/>
              </a:ext>
            </a:extLst>
          </p:cNvPr>
          <p:cNvSpPr/>
          <p:nvPr/>
        </p:nvSpPr>
        <p:spPr bwMode="white">
          <a:xfrm>
            <a:off x="1510476" y="3895737"/>
            <a:ext cx="809523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D29BBB-34D4-21E9-80A6-0E9E1D078CE4}"/>
              </a:ext>
            </a:extLst>
          </p:cNvPr>
          <p:cNvSpPr/>
          <p:nvPr/>
        </p:nvSpPr>
        <p:spPr bwMode="white">
          <a:xfrm>
            <a:off x="4510476" y="3895737"/>
            <a:ext cx="333333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D1605E-7282-4592-8D6B-3C29891F06CB}"/>
              </a:ext>
            </a:extLst>
          </p:cNvPr>
          <p:cNvSpPr/>
          <p:nvPr/>
        </p:nvSpPr>
        <p:spPr bwMode="white">
          <a:xfrm>
            <a:off x="2034285" y="5300183"/>
            <a:ext cx="438095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EC48A3-51B4-D0F7-EC6F-6F42526A077D}"/>
              </a:ext>
            </a:extLst>
          </p:cNvPr>
          <p:cNvSpPr/>
          <p:nvPr/>
        </p:nvSpPr>
        <p:spPr bwMode="white">
          <a:xfrm>
            <a:off x="3453333" y="5300183"/>
            <a:ext cx="628571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4D754F3-CB62-9570-1F16-5CE266115A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948" y="2373217"/>
            <a:ext cx="1435883" cy="6425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28FB0F0-BDD2-E748-BFDA-2B0A8F884C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5551" y="7065497"/>
            <a:ext cx="10047175" cy="6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8149D-CFCC-0298-1FBE-CCED24ABB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5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780CB-5486-9CC8-05F7-B4307D84513B}"/>
              </a:ext>
            </a:extLst>
          </p:cNvPr>
          <p:cNvSpPr/>
          <p:nvPr/>
        </p:nvSpPr>
        <p:spPr bwMode="white">
          <a:xfrm>
            <a:off x="1729523" y="1854953"/>
            <a:ext cx="495238" cy="1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5E77E1-BF19-44F6-7CFE-6400670AD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248" y="3066983"/>
            <a:ext cx="10047175" cy="6224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B623640-2995-F8A8-EF16-635D0A5E1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580" y="1683044"/>
            <a:ext cx="1603228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1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ABA99-E3A6-E8DA-9D6B-AD14F663D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7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066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671FE-975A-2D75-4DB7-FBC033EADB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7622"/>
            <a:ext cx="10800000" cy="256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214C5-E078-E0BC-A5FE-CC60A961A468}"/>
              </a:ext>
            </a:extLst>
          </p:cNvPr>
          <p:cNvSpPr/>
          <p:nvPr/>
        </p:nvSpPr>
        <p:spPr bwMode="white">
          <a:xfrm>
            <a:off x="1100952" y="819242"/>
            <a:ext cx="238095" cy="24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C1B961-5952-AB81-9B84-2F9A437B5540}"/>
              </a:ext>
            </a:extLst>
          </p:cNvPr>
          <p:cNvSpPr/>
          <p:nvPr/>
        </p:nvSpPr>
        <p:spPr bwMode="white">
          <a:xfrm>
            <a:off x="1081904" y="2081025"/>
            <a:ext cx="266666" cy="25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DC66D2-EB30-C95D-6C20-E26687761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6622"/>
            <a:ext cx="10800000" cy="3659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E81658-674E-06D5-3E34-39809A90D132}"/>
              </a:ext>
            </a:extLst>
          </p:cNvPr>
          <p:cNvSpPr/>
          <p:nvPr/>
        </p:nvSpPr>
        <p:spPr bwMode="white">
          <a:xfrm>
            <a:off x="1062857" y="3319085"/>
            <a:ext cx="29523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C068BB-BDAD-35B9-E61D-06DD348E9A39}"/>
              </a:ext>
            </a:extLst>
          </p:cNvPr>
          <p:cNvSpPr/>
          <p:nvPr/>
        </p:nvSpPr>
        <p:spPr bwMode="white">
          <a:xfrm>
            <a:off x="1062857" y="4576911"/>
            <a:ext cx="295238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B82F0B-7AD0-59EA-0D9B-CD425D714C47}"/>
              </a:ext>
            </a:extLst>
          </p:cNvPr>
          <p:cNvSpPr/>
          <p:nvPr/>
        </p:nvSpPr>
        <p:spPr bwMode="white">
          <a:xfrm>
            <a:off x="1100952" y="5834736"/>
            <a:ext cx="238095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1C36C-676A-71B4-AA8F-AF6DD4222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9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AA0B9-2ECB-E28D-8B43-5DDEBB36A33B}"/>
              </a:ext>
            </a:extLst>
          </p:cNvPr>
          <p:cNvSpPr/>
          <p:nvPr/>
        </p:nvSpPr>
        <p:spPr bwMode="white">
          <a:xfrm>
            <a:off x="1596190" y="2606585"/>
            <a:ext cx="257142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DCC571-1DB5-429A-B49D-D4F132D31EC6}"/>
              </a:ext>
            </a:extLst>
          </p:cNvPr>
          <p:cNvSpPr/>
          <p:nvPr/>
        </p:nvSpPr>
        <p:spPr bwMode="white">
          <a:xfrm>
            <a:off x="1577142" y="3159556"/>
            <a:ext cx="29523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DFC7D-5AD9-A634-4B7A-FA26A3D7D7D6}"/>
              </a:ext>
            </a:extLst>
          </p:cNvPr>
          <p:cNvSpPr/>
          <p:nvPr/>
        </p:nvSpPr>
        <p:spPr bwMode="white">
          <a:xfrm>
            <a:off x="1596190" y="3693460"/>
            <a:ext cx="257142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6E4E80-5A8A-2E1D-A2E0-9D452AAA7C82}"/>
              </a:ext>
            </a:extLst>
          </p:cNvPr>
          <p:cNvSpPr/>
          <p:nvPr/>
        </p:nvSpPr>
        <p:spPr bwMode="white">
          <a:xfrm>
            <a:off x="1605714" y="4246432"/>
            <a:ext cx="238095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91DB0D-271B-CD7C-0E36-CE08E7EEA9E8}"/>
              </a:ext>
            </a:extLst>
          </p:cNvPr>
          <p:cNvSpPr/>
          <p:nvPr/>
        </p:nvSpPr>
        <p:spPr bwMode="white">
          <a:xfrm>
            <a:off x="1577142" y="4789870"/>
            <a:ext cx="29523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88DEF3-D4D4-FB96-E67C-021EC999DBE5}"/>
              </a:ext>
            </a:extLst>
          </p:cNvPr>
          <p:cNvSpPr/>
          <p:nvPr/>
        </p:nvSpPr>
        <p:spPr bwMode="white">
          <a:xfrm>
            <a:off x="9624392" y="771291"/>
            <a:ext cx="1224136" cy="107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5CD04-817D-20FB-7D58-70AC9B9876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4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E9024-88D7-9D36-00B6-06B1E686616B}"/>
              </a:ext>
            </a:extLst>
          </p:cNvPr>
          <p:cNvSpPr/>
          <p:nvPr/>
        </p:nvSpPr>
        <p:spPr bwMode="white">
          <a:xfrm>
            <a:off x="1577142" y="1577694"/>
            <a:ext cx="295238" cy="24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95456-2E92-0E52-21F0-7716FEACCD03}"/>
              </a:ext>
            </a:extLst>
          </p:cNvPr>
          <p:cNvSpPr/>
          <p:nvPr/>
        </p:nvSpPr>
        <p:spPr bwMode="white">
          <a:xfrm>
            <a:off x="1596190" y="3152616"/>
            <a:ext cx="257142" cy="25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7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6A847-3AC8-B4BF-37B9-A925C7771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53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07973-3BFB-324B-DD6D-4CAC0949FBFD}"/>
              </a:ext>
            </a:extLst>
          </p:cNvPr>
          <p:cNvSpPr/>
          <p:nvPr/>
        </p:nvSpPr>
        <p:spPr bwMode="white">
          <a:xfrm>
            <a:off x="1091428" y="995354"/>
            <a:ext cx="247619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61968-721F-EB3A-B3AE-676064B9A125}"/>
              </a:ext>
            </a:extLst>
          </p:cNvPr>
          <p:cNvSpPr/>
          <p:nvPr/>
        </p:nvSpPr>
        <p:spPr bwMode="white">
          <a:xfrm>
            <a:off x="1062857" y="2578247"/>
            <a:ext cx="295238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07F2B-E365-0F9A-436E-D446B3DF7316}"/>
              </a:ext>
            </a:extLst>
          </p:cNvPr>
          <p:cNvSpPr/>
          <p:nvPr/>
        </p:nvSpPr>
        <p:spPr bwMode="white">
          <a:xfrm>
            <a:off x="1091428" y="4161140"/>
            <a:ext cx="247619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29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11BDF-D967-CE8B-3583-46A12EDDC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1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FDB9D-06A7-284A-1456-D5026B693C8A}"/>
              </a:ext>
            </a:extLst>
          </p:cNvPr>
          <p:cNvSpPr/>
          <p:nvPr/>
        </p:nvSpPr>
        <p:spPr bwMode="white">
          <a:xfrm>
            <a:off x="1834285" y="3171318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819368-E984-CDF0-9A1F-26AE362AB5CE}"/>
              </a:ext>
            </a:extLst>
          </p:cNvPr>
          <p:cNvSpPr/>
          <p:nvPr/>
        </p:nvSpPr>
        <p:spPr bwMode="white">
          <a:xfrm>
            <a:off x="3891428" y="3180862"/>
            <a:ext cx="238095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E4857-9C15-5313-EDCE-BAB5EA6D6C9B}"/>
              </a:ext>
            </a:extLst>
          </p:cNvPr>
          <p:cNvSpPr/>
          <p:nvPr/>
        </p:nvSpPr>
        <p:spPr bwMode="white">
          <a:xfrm>
            <a:off x="5958095" y="3180862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6E59FB-1DC4-0A53-67D3-E338F02D0ADD}"/>
              </a:ext>
            </a:extLst>
          </p:cNvPr>
          <p:cNvSpPr/>
          <p:nvPr/>
        </p:nvSpPr>
        <p:spPr bwMode="white">
          <a:xfrm>
            <a:off x="8043809" y="3180862"/>
            <a:ext cx="161904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96B7B-40C9-06FB-F8E2-AE209650BC84}"/>
              </a:ext>
            </a:extLst>
          </p:cNvPr>
          <p:cNvSpPr/>
          <p:nvPr/>
        </p:nvSpPr>
        <p:spPr bwMode="white">
          <a:xfrm>
            <a:off x="10081904" y="3171318"/>
            <a:ext cx="219047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7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966A0-C6D5-A774-9E46-0E1A6DBD5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956167-3CA6-7F50-EC14-EC4261A7A9F1}"/>
              </a:ext>
            </a:extLst>
          </p:cNvPr>
          <p:cNvSpPr/>
          <p:nvPr/>
        </p:nvSpPr>
        <p:spPr bwMode="white">
          <a:xfrm>
            <a:off x="1586666" y="1576645"/>
            <a:ext cx="257142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310311-72B4-DBA8-161C-B133EC5C867D}"/>
              </a:ext>
            </a:extLst>
          </p:cNvPr>
          <p:cNvSpPr/>
          <p:nvPr/>
        </p:nvSpPr>
        <p:spPr bwMode="white">
          <a:xfrm>
            <a:off x="1567619" y="2148458"/>
            <a:ext cx="295238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67A95-19BF-D165-2DB3-1B061990A8EC}"/>
              </a:ext>
            </a:extLst>
          </p:cNvPr>
          <p:cNvSpPr/>
          <p:nvPr/>
        </p:nvSpPr>
        <p:spPr bwMode="white">
          <a:xfrm>
            <a:off x="1605714" y="2710741"/>
            <a:ext cx="238095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E81A76-2302-A3A6-0A5C-05C3A7888D5F}"/>
              </a:ext>
            </a:extLst>
          </p:cNvPr>
          <p:cNvSpPr/>
          <p:nvPr/>
        </p:nvSpPr>
        <p:spPr bwMode="white">
          <a:xfrm>
            <a:off x="1567619" y="3273024"/>
            <a:ext cx="295238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D43054-12C5-C1D9-FA16-C5703304921E}"/>
              </a:ext>
            </a:extLst>
          </p:cNvPr>
          <p:cNvSpPr/>
          <p:nvPr/>
        </p:nvSpPr>
        <p:spPr bwMode="white">
          <a:xfrm>
            <a:off x="1605714" y="3835306"/>
            <a:ext cx="238095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7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FCB2B95-AAED-C954-CC6F-2D66D18EE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348880"/>
            <a:ext cx="10009112" cy="35716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290354A-6ACE-492C-A647-70F14DAD7E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01"/>
          <a:stretch/>
        </p:blipFill>
        <p:spPr>
          <a:xfrm>
            <a:off x="720000" y="900000"/>
            <a:ext cx="10800000" cy="123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E3A1158-46A7-B93C-A00C-8A7181406801}"/>
              </a:ext>
            </a:extLst>
          </p:cNvPr>
          <p:cNvCxnSpPr>
            <a:cxnSpLocks/>
          </p:cNvCxnSpPr>
          <p:nvPr/>
        </p:nvCxnSpPr>
        <p:spPr>
          <a:xfrm>
            <a:off x="1919536" y="2708920"/>
            <a:ext cx="6696744" cy="180020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32ADF0F-1076-7963-8E8E-31F06A697459}"/>
              </a:ext>
            </a:extLst>
          </p:cNvPr>
          <p:cNvCxnSpPr>
            <a:cxnSpLocks/>
          </p:cNvCxnSpPr>
          <p:nvPr/>
        </p:nvCxnSpPr>
        <p:spPr>
          <a:xfrm>
            <a:off x="3791744" y="2708920"/>
            <a:ext cx="2592288" cy="180020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2249751-E1E4-BB49-75DF-DCBA119731C6}"/>
              </a:ext>
            </a:extLst>
          </p:cNvPr>
          <p:cNvCxnSpPr>
            <a:cxnSpLocks/>
          </p:cNvCxnSpPr>
          <p:nvPr/>
        </p:nvCxnSpPr>
        <p:spPr>
          <a:xfrm flipH="1">
            <a:off x="4511824" y="2708920"/>
            <a:ext cx="1152128" cy="172819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F665B6F-C7AE-0F2E-47C0-005F446C9301}"/>
              </a:ext>
            </a:extLst>
          </p:cNvPr>
          <p:cNvCxnSpPr>
            <a:cxnSpLocks/>
          </p:cNvCxnSpPr>
          <p:nvPr/>
        </p:nvCxnSpPr>
        <p:spPr>
          <a:xfrm flipH="1">
            <a:off x="2279576" y="2717717"/>
            <a:ext cx="5472608" cy="179140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9C4516A-42DB-7539-1550-220EE51983C9}"/>
              </a:ext>
            </a:extLst>
          </p:cNvPr>
          <p:cNvCxnSpPr>
            <a:cxnSpLocks/>
          </p:cNvCxnSpPr>
          <p:nvPr/>
        </p:nvCxnSpPr>
        <p:spPr>
          <a:xfrm>
            <a:off x="9899820" y="2680686"/>
            <a:ext cx="660676" cy="175642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8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00FFD-4C26-07D9-2E5E-175C3D738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4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94EB0-B9AF-8F63-AFFC-B67203863A16}"/>
              </a:ext>
            </a:extLst>
          </p:cNvPr>
          <p:cNvSpPr/>
          <p:nvPr/>
        </p:nvSpPr>
        <p:spPr bwMode="white">
          <a:xfrm>
            <a:off x="1615238" y="1625578"/>
            <a:ext cx="238095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996543-2172-F47D-F678-230021BA77E0}"/>
              </a:ext>
            </a:extLst>
          </p:cNvPr>
          <p:cNvSpPr/>
          <p:nvPr/>
        </p:nvSpPr>
        <p:spPr bwMode="white">
          <a:xfrm>
            <a:off x="1586666" y="2188857"/>
            <a:ext cx="285714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ED4030-15D1-E075-0109-A34AE9CE5F6C}"/>
              </a:ext>
            </a:extLst>
          </p:cNvPr>
          <p:cNvSpPr/>
          <p:nvPr/>
        </p:nvSpPr>
        <p:spPr bwMode="white">
          <a:xfrm>
            <a:off x="1605714" y="2742588"/>
            <a:ext cx="257142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D635E4-F2E8-AABE-25ED-6487050BD87A}"/>
              </a:ext>
            </a:extLst>
          </p:cNvPr>
          <p:cNvSpPr/>
          <p:nvPr/>
        </p:nvSpPr>
        <p:spPr bwMode="white">
          <a:xfrm>
            <a:off x="1605714" y="3305867"/>
            <a:ext cx="257142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200DE7-B865-612E-2170-7EC0DCA9594B}"/>
              </a:ext>
            </a:extLst>
          </p:cNvPr>
          <p:cNvSpPr/>
          <p:nvPr/>
        </p:nvSpPr>
        <p:spPr bwMode="white">
          <a:xfrm>
            <a:off x="1577142" y="3869145"/>
            <a:ext cx="295238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1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F1BFD-6E33-DCC0-9CF3-DE6F67602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5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533462-B28F-E126-8E51-4794D50DBD92}"/>
              </a:ext>
            </a:extLst>
          </p:cNvPr>
          <p:cNvSpPr/>
          <p:nvPr/>
        </p:nvSpPr>
        <p:spPr bwMode="white">
          <a:xfrm>
            <a:off x="3281904" y="2348240"/>
            <a:ext cx="771428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26095F-D941-5067-C27C-74543A511F81}"/>
              </a:ext>
            </a:extLst>
          </p:cNvPr>
          <p:cNvSpPr/>
          <p:nvPr/>
        </p:nvSpPr>
        <p:spPr bwMode="white">
          <a:xfrm>
            <a:off x="3920000" y="4511073"/>
            <a:ext cx="695238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0BC695-249E-27A2-7141-CCB6A0FF3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956" y="1603402"/>
            <a:ext cx="1897606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23ABA27-C0E5-CAB1-F9CD-BAD533E0C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382" y="3043176"/>
            <a:ext cx="1931473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F038C8-34AE-8894-60E7-2C843893A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389" y="3768658"/>
            <a:ext cx="1986547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4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2024-01-17T05:07:28Z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