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7C59F1-7067-42D3-0D67-27E7C5B5E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132856"/>
            <a:ext cx="10800000" cy="2316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27C22-8155-54B5-1DE5-DEC506DEA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3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4002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19F89-86AC-D85C-782B-D54F9FECCA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3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729CD-BE5D-6300-912A-2D93C5FEDDEA}"/>
              </a:ext>
            </a:extLst>
          </p:cNvPr>
          <p:cNvSpPr/>
          <p:nvPr/>
        </p:nvSpPr>
        <p:spPr bwMode="white">
          <a:xfrm>
            <a:off x="1929523" y="3045063"/>
            <a:ext cx="323809" cy="32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48D4FB-0E17-E8ED-4F5D-6950230C5BCB}"/>
              </a:ext>
            </a:extLst>
          </p:cNvPr>
          <p:cNvSpPr/>
          <p:nvPr/>
        </p:nvSpPr>
        <p:spPr bwMode="white">
          <a:xfrm>
            <a:off x="5234285" y="3045063"/>
            <a:ext cx="276190" cy="32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312394-4E6E-525D-E427-8BCFEA5FB741}"/>
              </a:ext>
            </a:extLst>
          </p:cNvPr>
          <p:cNvSpPr/>
          <p:nvPr/>
        </p:nvSpPr>
        <p:spPr bwMode="white">
          <a:xfrm>
            <a:off x="8520000" y="3045063"/>
            <a:ext cx="295238" cy="32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D22D08-22FA-17E8-6926-7273E3BF9C6E}"/>
              </a:ext>
            </a:extLst>
          </p:cNvPr>
          <p:cNvSpPr/>
          <p:nvPr/>
        </p:nvSpPr>
        <p:spPr bwMode="white">
          <a:xfrm>
            <a:off x="1920000" y="5676342"/>
            <a:ext cx="323809" cy="33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7A973A-95C1-9C04-B9AB-323CFF8B9B85}"/>
              </a:ext>
            </a:extLst>
          </p:cNvPr>
          <p:cNvSpPr/>
          <p:nvPr/>
        </p:nvSpPr>
        <p:spPr bwMode="white">
          <a:xfrm>
            <a:off x="5177142" y="5676342"/>
            <a:ext cx="371428" cy="32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FD757B-74F9-BA32-F5CA-BE8E2575EF80}"/>
              </a:ext>
            </a:extLst>
          </p:cNvPr>
          <p:cNvSpPr/>
          <p:nvPr/>
        </p:nvSpPr>
        <p:spPr bwMode="white">
          <a:xfrm>
            <a:off x="8529523" y="5676342"/>
            <a:ext cx="266666" cy="32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07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6D606-3E7D-0D5B-4F93-B4D9C2F74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810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0B4BEE-8100-B3E4-A648-9C8CC67EA9DD}"/>
              </a:ext>
            </a:extLst>
          </p:cNvPr>
          <p:cNvSpPr/>
          <p:nvPr/>
        </p:nvSpPr>
        <p:spPr bwMode="white">
          <a:xfrm>
            <a:off x="2034285" y="1766843"/>
            <a:ext cx="323809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E73B3A-5EB9-19F1-D484-F130121D079C}"/>
              </a:ext>
            </a:extLst>
          </p:cNvPr>
          <p:cNvSpPr/>
          <p:nvPr/>
        </p:nvSpPr>
        <p:spPr bwMode="white">
          <a:xfrm>
            <a:off x="2015238" y="3157603"/>
            <a:ext cx="371428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39E828-1480-0833-C7E1-DA9CA800CE36}"/>
              </a:ext>
            </a:extLst>
          </p:cNvPr>
          <p:cNvSpPr/>
          <p:nvPr/>
        </p:nvSpPr>
        <p:spPr bwMode="white">
          <a:xfrm>
            <a:off x="2034285" y="4538837"/>
            <a:ext cx="323809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8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47C01-2C5F-2F20-B26B-9EA280110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0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96204-A716-B1D2-BCBB-8A6BB20E3AAC}"/>
              </a:ext>
            </a:extLst>
          </p:cNvPr>
          <p:cNvSpPr/>
          <p:nvPr/>
        </p:nvSpPr>
        <p:spPr bwMode="white">
          <a:xfrm>
            <a:off x="1234285" y="1119322"/>
            <a:ext cx="304761" cy="3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5CC473-9BC3-0BF9-E59F-29004165D14E}"/>
              </a:ext>
            </a:extLst>
          </p:cNvPr>
          <p:cNvSpPr/>
          <p:nvPr/>
        </p:nvSpPr>
        <p:spPr bwMode="white">
          <a:xfrm>
            <a:off x="1234285" y="2502010"/>
            <a:ext cx="304761" cy="3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8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EA34C-5CA1-7F32-E78E-9AABE45A3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6" y="900000"/>
            <a:ext cx="10800000" cy="205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F536C-AD3A-4E22-E0FE-99336DCC87AE}"/>
              </a:ext>
            </a:extLst>
          </p:cNvPr>
          <p:cNvSpPr/>
          <p:nvPr/>
        </p:nvSpPr>
        <p:spPr bwMode="white">
          <a:xfrm>
            <a:off x="1414169" y="1814521"/>
            <a:ext cx="304761" cy="3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60A4CA-4C90-A7C1-B7B3-0A5CE0EF1C71}"/>
              </a:ext>
            </a:extLst>
          </p:cNvPr>
          <p:cNvSpPr/>
          <p:nvPr/>
        </p:nvSpPr>
        <p:spPr bwMode="white">
          <a:xfrm>
            <a:off x="1395121" y="2500411"/>
            <a:ext cx="323809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1D1A86-DA48-B542-80AA-AC10E4CD9A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74" y="3052934"/>
            <a:ext cx="10800000" cy="2056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E84863-AC2A-20B5-1578-E9723B0643BB}"/>
              </a:ext>
            </a:extLst>
          </p:cNvPr>
          <p:cNvSpPr/>
          <p:nvPr/>
        </p:nvSpPr>
        <p:spPr bwMode="white">
          <a:xfrm>
            <a:off x="1407059" y="3167721"/>
            <a:ext cx="323809" cy="32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510C7E-6811-73B2-E1F0-A1816F3A768E}"/>
              </a:ext>
            </a:extLst>
          </p:cNvPr>
          <p:cNvSpPr/>
          <p:nvPr/>
        </p:nvSpPr>
        <p:spPr bwMode="white">
          <a:xfrm>
            <a:off x="1416583" y="3866013"/>
            <a:ext cx="276190" cy="32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0DD69B-F26F-6DF9-D109-31F2A80B77F0}"/>
              </a:ext>
            </a:extLst>
          </p:cNvPr>
          <p:cNvSpPr/>
          <p:nvPr/>
        </p:nvSpPr>
        <p:spPr bwMode="white">
          <a:xfrm>
            <a:off x="1368964" y="4564305"/>
            <a:ext cx="371428" cy="32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A844F2D-DB77-9165-CC2B-2010E1108C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8" r="40888"/>
          <a:stretch/>
        </p:blipFill>
        <p:spPr>
          <a:xfrm>
            <a:off x="6835587" y="1704823"/>
            <a:ext cx="5323004" cy="325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303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1F288-583F-D0FD-5CB0-00014FFCE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08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811908-ACEB-F27A-30ED-CA1E46F6F767}"/>
              </a:ext>
            </a:extLst>
          </p:cNvPr>
          <p:cNvSpPr/>
          <p:nvPr/>
        </p:nvSpPr>
        <p:spPr bwMode="white">
          <a:xfrm>
            <a:off x="1922295" y="3004781"/>
            <a:ext cx="250838" cy="29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3E34A6-ADE8-6415-D3E0-966AB88E0A23}"/>
              </a:ext>
            </a:extLst>
          </p:cNvPr>
          <p:cNvSpPr/>
          <p:nvPr/>
        </p:nvSpPr>
        <p:spPr bwMode="white">
          <a:xfrm>
            <a:off x="1922295" y="3654406"/>
            <a:ext cx="250838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F42BA0-C4CA-617D-EC9B-49B128199AA1}"/>
              </a:ext>
            </a:extLst>
          </p:cNvPr>
          <p:cNvSpPr/>
          <p:nvPr/>
        </p:nvSpPr>
        <p:spPr bwMode="white">
          <a:xfrm>
            <a:off x="1922295" y="4278045"/>
            <a:ext cx="242189" cy="29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7F5EDF-673C-BB44-FC68-DF78B8620DB1}"/>
              </a:ext>
            </a:extLst>
          </p:cNvPr>
          <p:cNvSpPr/>
          <p:nvPr/>
        </p:nvSpPr>
        <p:spPr bwMode="white">
          <a:xfrm>
            <a:off x="1913646" y="4919007"/>
            <a:ext cx="268137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A251CF-32EE-4FC3-0302-11F48ADE9D92}"/>
              </a:ext>
            </a:extLst>
          </p:cNvPr>
          <p:cNvSpPr/>
          <p:nvPr/>
        </p:nvSpPr>
        <p:spPr bwMode="white">
          <a:xfrm>
            <a:off x="1913646" y="5551308"/>
            <a:ext cx="259488" cy="29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30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1222B-D808-5A84-1266-9F8DD96233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19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8908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DDCC0-2414-5678-AE56-10D191FF87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4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B0E79-44D3-3DD0-9BD7-E661B215AE52}"/>
              </a:ext>
            </a:extLst>
          </p:cNvPr>
          <p:cNvSpPr/>
          <p:nvPr/>
        </p:nvSpPr>
        <p:spPr bwMode="white">
          <a:xfrm>
            <a:off x="1139047" y="1023908"/>
            <a:ext cx="485714" cy="4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318DE1-0D64-A833-FF55-8D6E7E253E5D}"/>
              </a:ext>
            </a:extLst>
          </p:cNvPr>
          <p:cNvSpPr/>
          <p:nvPr/>
        </p:nvSpPr>
        <p:spPr bwMode="white">
          <a:xfrm>
            <a:off x="1262857" y="2606127"/>
            <a:ext cx="276190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742B22-BCF5-5051-BEBE-A253B61DEEEB}"/>
              </a:ext>
            </a:extLst>
          </p:cNvPr>
          <p:cNvSpPr/>
          <p:nvPr/>
        </p:nvSpPr>
        <p:spPr bwMode="white">
          <a:xfrm>
            <a:off x="1262857" y="4007249"/>
            <a:ext cx="276190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F638D3-281F-95B4-6DF0-804236C3F40B}"/>
              </a:ext>
            </a:extLst>
          </p:cNvPr>
          <p:cNvSpPr/>
          <p:nvPr/>
        </p:nvSpPr>
        <p:spPr bwMode="white">
          <a:xfrm>
            <a:off x="1262857" y="5408371"/>
            <a:ext cx="276190" cy="2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37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2024-01-17T06:40:03Z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