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353675-A24B-E554-F2CE-7C7354C5B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895" y="3057506"/>
            <a:ext cx="8922209" cy="7429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F8C94-B11A-496B-B2DC-B0D3F5C768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4600"/>
            <a:ext cx="10800000" cy="319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432792-C351-D57E-39A7-89BA759659F8}"/>
              </a:ext>
            </a:extLst>
          </p:cNvPr>
          <p:cNvSpPr/>
          <p:nvPr/>
        </p:nvSpPr>
        <p:spPr bwMode="white">
          <a:xfrm>
            <a:off x="1615238" y="1418240"/>
            <a:ext cx="285714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66DAF-A5C5-0927-6455-773921AE5161}"/>
              </a:ext>
            </a:extLst>
          </p:cNvPr>
          <p:cNvSpPr/>
          <p:nvPr/>
        </p:nvSpPr>
        <p:spPr bwMode="white">
          <a:xfrm>
            <a:off x="1643809" y="2333846"/>
            <a:ext cx="238095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B3ADB2-422E-D47F-418E-1345BAC4AE92}"/>
              </a:ext>
            </a:extLst>
          </p:cNvPr>
          <p:cNvSpPr/>
          <p:nvPr/>
        </p:nvSpPr>
        <p:spPr bwMode="white">
          <a:xfrm>
            <a:off x="1615238" y="3249451"/>
            <a:ext cx="285714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04209BD-E87E-8025-2870-4406BE35E3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514" y="4071082"/>
            <a:ext cx="10800000" cy="276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855C37-E7A1-6379-9045-994CE60264BD}"/>
              </a:ext>
            </a:extLst>
          </p:cNvPr>
          <p:cNvSpPr/>
          <p:nvPr/>
        </p:nvSpPr>
        <p:spPr bwMode="white">
          <a:xfrm>
            <a:off x="1614323" y="4166636"/>
            <a:ext cx="285714" cy="22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7BA52E-8989-8607-F6D7-C9B4FE6D3163}"/>
              </a:ext>
            </a:extLst>
          </p:cNvPr>
          <p:cNvSpPr/>
          <p:nvPr/>
        </p:nvSpPr>
        <p:spPr bwMode="white">
          <a:xfrm>
            <a:off x="1642894" y="5074402"/>
            <a:ext cx="228571" cy="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7A9E31-ABFF-F3E5-F6D0-D34A5615AF7B}"/>
              </a:ext>
            </a:extLst>
          </p:cNvPr>
          <p:cNvSpPr/>
          <p:nvPr/>
        </p:nvSpPr>
        <p:spPr bwMode="white">
          <a:xfrm>
            <a:off x="1614323" y="5991723"/>
            <a:ext cx="276190" cy="22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76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EA9AC-92C9-3551-B7F8-4682FDE3B1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7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0D35D-901F-73EA-74B5-0C61096043FB}"/>
              </a:ext>
            </a:extLst>
          </p:cNvPr>
          <p:cNvSpPr/>
          <p:nvPr/>
        </p:nvSpPr>
        <p:spPr bwMode="white">
          <a:xfrm>
            <a:off x="1072380" y="976257"/>
            <a:ext cx="228571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7FECDD-9A17-7D97-EA94-A5FF571D853C}"/>
              </a:ext>
            </a:extLst>
          </p:cNvPr>
          <p:cNvSpPr/>
          <p:nvPr/>
        </p:nvSpPr>
        <p:spPr bwMode="white">
          <a:xfrm>
            <a:off x="1043809" y="1891346"/>
            <a:ext cx="285714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565B70-40EC-16BF-1CC4-A2132B0055E8}"/>
              </a:ext>
            </a:extLst>
          </p:cNvPr>
          <p:cNvSpPr/>
          <p:nvPr/>
        </p:nvSpPr>
        <p:spPr bwMode="white">
          <a:xfrm>
            <a:off x="1072380" y="2796903"/>
            <a:ext cx="228571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143FF1-215E-2993-750C-A87C341E4E40}"/>
              </a:ext>
            </a:extLst>
          </p:cNvPr>
          <p:cNvSpPr/>
          <p:nvPr/>
        </p:nvSpPr>
        <p:spPr bwMode="white">
          <a:xfrm>
            <a:off x="1043809" y="3711992"/>
            <a:ext cx="285714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3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767F2-0E05-DEC4-CC5B-A4413D831B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3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023D3D-F4C2-C2C8-91AF-D426FFD516F1}"/>
              </a:ext>
            </a:extLst>
          </p:cNvPr>
          <p:cNvSpPr/>
          <p:nvPr/>
        </p:nvSpPr>
        <p:spPr bwMode="white">
          <a:xfrm>
            <a:off x="1634285" y="1433993"/>
            <a:ext cx="238095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9167FC-D972-5BB9-457C-76DB48641458}"/>
              </a:ext>
            </a:extLst>
          </p:cNvPr>
          <p:cNvSpPr/>
          <p:nvPr/>
        </p:nvSpPr>
        <p:spPr bwMode="white">
          <a:xfrm>
            <a:off x="1643809" y="1891701"/>
            <a:ext cx="209523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3F1AF1-F8B4-121A-2A54-8DF8428BBE2B}"/>
              </a:ext>
            </a:extLst>
          </p:cNvPr>
          <p:cNvSpPr/>
          <p:nvPr/>
        </p:nvSpPr>
        <p:spPr bwMode="white">
          <a:xfrm>
            <a:off x="1653333" y="2349409"/>
            <a:ext cx="219047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1E9358-A80F-F5DF-5A10-F3C03396FEB0}"/>
              </a:ext>
            </a:extLst>
          </p:cNvPr>
          <p:cNvSpPr/>
          <p:nvPr/>
        </p:nvSpPr>
        <p:spPr bwMode="white">
          <a:xfrm>
            <a:off x="1624761" y="2807118"/>
            <a:ext cx="257142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9A613F-1C7B-1F0F-DE7B-88BDAD143D1A}"/>
              </a:ext>
            </a:extLst>
          </p:cNvPr>
          <p:cNvSpPr/>
          <p:nvPr/>
        </p:nvSpPr>
        <p:spPr bwMode="white">
          <a:xfrm>
            <a:off x="1634285" y="3264826"/>
            <a:ext cx="257142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FE8E3B-D5BA-1AF5-DBEB-B3EA1CFE6860}"/>
              </a:ext>
            </a:extLst>
          </p:cNvPr>
          <p:cNvSpPr/>
          <p:nvPr/>
        </p:nvSpPr>
        <p:spPr bwMode="white">
          <a:xfrm>
            <a:off x="1662857" y="3722534"/>
            <a:ext cx="200000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F49C82-BB40-A406-1A17-43F05FFC904D}"/>
              </a:ext>
            </a:extLst>
          </p:cNvPr>
          <p:cNvSpPr/>
          <p:nvPr/>
        </p:nvSpPr>
        <p:spPr bwMode="white">
          <a:xfrm>
            <a:off x="1643809" y="4180243"/>
            <a:ext cx="238095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6E2B33-B258-7BF7-D72A-74F71043F8D6}"/>
              </a:ext>
            </a:extLst>
          </p:cNvPr>
          <p:cNvSpPr/>
          <p:nvPr/>
        </p:nvSpPr>
        <p:spPr bwMode="white">
          <a:xfrm>
            <a:off x="1700952" y="4637951"/>
            <a:ext cx="114285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12E2D1-9B5B-9ACD-6815-43B53AC08C1A}"/>
              </a:ext>
            </a:extLst>
          </p:cNvPr>
          <p:cNvSpPr/>
          <p:nvPr/>
        </p:nvSpPr>
        <p:spPr bwMode="white">
          <a:xfrm>
            <a:off x="1615238" y="5095660"/>
            <a:ext cx="285714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D8EA0A-9B26-91E0-A441-4CC4F63555A8}"/>
              </a:ext>
            </a:extLst>
          </p:cNvPr>
          <p:cNvSpPr/>
          <p:nvPr/>
        </p:nvSpPr>
        <p:spPr bwMode="white">
          <a:xfrm>
            <a:off x="1634285" y="5543832"/>
            <a:ext cx="247619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36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213AF-FA47-A121-1915-BFED91F11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6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B1F5C-A2E2-29E0-EC94-5E2B01239645}"/>
              </a:ext>
            </a:extLst>
          </p:cNvPr>
          <p:cNvSpPr/>
          <p:nvPr/>
        </p:nvSpPr>
        <p:spPr bwMode="white">
          <a:xfrm>
            <a:off x="1662857" y="1548332"/>
            <a:ext cx="200000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EDFBB-1238-D24F-13E9-EACE24F35F33}"/>
              </a:ext>
            </a:extLst>
          </p:cNvPr>
          <p:cNvSpPr/>
          <p:nvPr/>
        </p:nvSpPr>
        <p:spPr bwMode="white">
          <a:xfrm>
            <a:off x="1634285" y="3102425"/>
            <a:ext cx="257142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14B3B2-64E0-59E5-576C-24F4373BCA03}"/>
              </a:ext>
            </a:extLst>
          </p:cNvPr>
          <p:cNvSpPr/>
          <p:nvPr/>
        </p:nvSpPr>
        <p:spPr bwMode="white">
          <a:xfrm>
            <a:off x="1634285" y="4666051"/>
            <a:ext cx="257142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8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DB493-D0B4-F05D-8460-99E82F8BA9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2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E062C-04AD-F420-C618-C5DFD65B8416}"/>
              </a:ext>
            </a:extLst>
          </p:cNvPr>
          <p:cNvSpPr/>
          <p:nvPr/>
        </p:nvSpPr>
        <p:spPr bwMode="white">
          <a:xfrm>
            <a:off x="1091428" y="1062180"/>
            <a:ext cx="200000" cy="2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A8350D-435D-C11C-3A57-6DAFD4897D68}"/>
              </a:ext>
            </a:extLst>
          </p:cNvPr>
          <p:cNvSpPr/>
          <p:nvPr/>
        </p:nvSpPr>
        <p:spPr bwMode="white">
          <a:xfrm>
            <a:off x="1091428" y="2617205"/>
            <a:ext cx="200000" cy="2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7BC3C9-5991-54C1-F882-44022C058DDB}"/>
              </a:ext>
            </a:extLst>
          </p:cNvPr>
          <p:cNvSpPr/>
          <p:nvPr/>
        </p:nvSpPr>
        <p:spPr bwMode="white">
          <a:xfrm>
            <a:off x="1062857" y="4181770"/>
            <a:ext cx="247619" cy="2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61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9B57E-483F-67BF-1217-599A5DC76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02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8BC29-8B25-AB2B-62C3-4F96C6D639EC}"/>
              </a:ext>
            </a:extLst>
          </p:cNvPr>
          <p:cNvSpPr/>
          <p:nvPr/>
        </p:nvSpPr>
        <p:spPr bwMode="white">
          <a:xfrm>
            <a:off x="3939856" y="1579808"/>
            <a:ext cx="238507" cy="22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E70717-2265-89EC-7170-C93A5631F708}"/>
              </a:ext>
            </a:extLst>
          </p:cNvPr>
          <p:cNvSpPr/>
          <p:nvPr/>
        </p:nvSpPr>
        <p:spPr bwMode="white">
          <a:xfrm>
            <a:off x="2160220" y="2627081"/>
            <a:ext cx="238507" cy="2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98951E-DDDD-5030-643D-B71E7A58E1F3}"/>
              </a:ext>
            </a:extLst>
          </p:cNvPr>
          <p:cNvSpPr/>
          <p:nvPr/>
        </p:nvSpPr>
        <p:spPr bwMode="white">
          <a:xfrm>
            <a:off x="4838847" y="3159904"/>
            <a:ext cx="201814" cy="2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FFBD11-8588-BEFF-4D89-D65D72D31AFD}"/>
              </a:ext>
            </a:extLst>
          </p:cNvPr>
          <p:cNvSpPr/>
          <p:nvPr/>
        </p:nvSpPr>
        <p:spPr bwMode="white">
          <a:xfrm>
            <a:off x="2132700" y="4216363"/>
            <a:ext cx="275201" cy="22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54CBBA-E1B5-FD2D-97A6-7A35FC2E4D0B}"/>
              </a:ext>
            </a:extLst>
          </p:cNvPr>
          <p:cNvSpPr/>
          <p:nvPr/>
        </p:nvSpPr>
        <p:spPr bwMode="white">
          <a:xfrm>
            <a:off x="2169394" y="5796459"/>
            <a:ext cx="229334" cy="22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46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2024-01-17T07:32:54Z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