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D2CB33-8BB2-EEB6-6108-FBA2927459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8819" b="54843"/>
          <a:stretch/>
        </p:blipFill>
        <p:spPr>
          <a:xfrm>
            <a:off x="2975992" y="1734503"/>
            <a:ext cx="6240016" cy="134261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4D053E3-AC38-CE99-0150-DFCF3049E3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35" t="76640"/>
          <a:stretch/>
        </p:blipFill>
        <p:spPr>
          <a:xfrm>
            <a:off x="2147900" y="3789040"/>
            <a:ext cx="7896200" cy="6945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3C184-1C13-749A-E579-BCC62F927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DC5CB-DFFA-1680-FA35-2ED9B98B1598}"/>
              </a:ext>
            </a:extLst>
          </p:cNvPr>
          <p:cNvSpPr/>
          <p:nvPr/>
        </p:nvSpPr>
        <p:spPr bwMode="white">
          <a:xfrm>
            <a:off x="1681904" y="1557142"/>
            <a:ext cx="238095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0F6DF0-0487-7606-D7CF-BD298295EABD}"/>
              </a:ext>
            </a:extLst>
          </p:cNvPr>
          <p:cNvSpPr/>
          <p:nvPr/>
        </p:nvSpPr>
        <p:spPr bwMode="white">
          <a:xfrm>
            <a:off x="1643809" y="2090476"/>
            <a:ext cx="295238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C64806-46BD-70AB-FB23-B5E696CCE952}"/>
              </a:ext>
            </a:extLst>
          </p:cNvPr>
          <p:cNvSpPr/>
          <p:nvPr/>
        </p:nvSpPr>
        <p:spPr bwMode="white">
          <a:xfrm>
            <a:off x="1662857" y="2623809"/>
            <a:ext cx="257142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2BE34-D30A-6DDE-28DC-912841C6BA06}"/>
              </a:ext>
            </a:extLst>
          </p:cNvPr>
          <p:cNvSpPr/>
          <p:nvPr/>
        </p:nvSpPr>
        <p:spPr bwMode="white">
          <a:xfrm>
            <a:off x="1643809" y="3157142"/>
            <a:ext cx="295238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C1B71A-DDCB-F42F-4742-945CB1C9A03C}"/>
              </a:ext>
            </a:extLst>
          </p:cNvPr>
          <p:cNvSpPr/>
          <p:nvPr/>
        </p:nvSpPr>
        <p:spPr bwMode="white">
          <a:xfrm>
            <a:off x="1681904" y="3690476"/>
            <a:ext cx="238095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31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D246F-7E06-5733-7B0B-A9DA4E5BD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14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EDD9A-48CE-1372-359A-8D0ABB06A253}"/>
              </a:ext>
            </a:extLst>
          </p:cNvPr>
          <p:cNvSpPr/>
          <p:nvPr/>
        </p:nvSpPr>
        <p:spPr bwMode="white">
          <a:xfrm>
            <a:off x="1081904" y="1024028"/>
            <a:ext cx="238095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B0085-6F68-A3B8-C57C-39A9061E345D}"/>
              </a:ext>
            </a:extLst>
          </p:cNvPr>
          <p:cNvSpPr/>
          <p:nvPr/>
        </p:nvSpPr>
        <p:spPr bwMode="white">
          <a:xfrm>
            <a:off x="1053333" y="1558305"/>
            <a:ext cx="295238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0FD838-D805-18E2-0DE5-2BF31CE55708}"/>
              </a:ext>
            </a:extLst>
          </p:cNvPr>
          <p:cNvSpPr/>
          <p:nvPr/>
        </p:nvSpPr>
        <p:spPr bwMode="white">
          <a:xfrm>
            <a:off x="1081904" y="2083042"/>
            <a:ext cx="238095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002D42-5457-AF76-93BF-D8ABDDE85EFF}"/>
              </a:ext>
            </a:extLst>
          </p:cNvPr>
          <p:cNvSpPr/>
          <p:nvPr/>
        </p:nvSpPr>
        <p:spPr bwMode="white">
          <a:xfrm>
            <a:off x="1053333" y="2617319"/>
            <a:ext cx="295238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576093-52D6-8826-9C28-CB7002BB27D4}"/>
              </a:ext>
            </a:extLst>
          </p:cNvPr>
          <p:cNvSpPr/>
          <p:nvPr/>
        </p:nvSpPr>
        <p:spPr bwMode="white">
          <a:xfrm>
            <a:off x="1072380" y="3142055"/>
            <a:ext cx="25714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31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B09AF-BC66-94B1-9182-8844CC847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24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F4ED8E-BBE6-32A2-7E02-109C52C17A2B}"/>
              </a:ext>
            </a:extLst>
          </p:cNvPr>
          <p:cNvSpPr/>
          <p:nvPr/>
        </p:nvSpPr>
        <p:spPr bwMode="white">
          <a:xfrm>
            <a:off x="1662857" y="1605264"/>
            <a:ext cx="25714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5A65E-C4CF-2DD8-959A-B27ED2630172}"/>
              </a:ext>
            </a:extLst>
          </p:cNvPr>
          <p:cNvSpPr/>
          <p:nvPr/>
        </p:nvSpPr>
        <p:spPr bwMode="white">
          <a:xfrm>
            <a:off x="1672380" y="2138978"/>
            <a:ext cx="257142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A8C1C2-B212-AEFB-E3E2-C865172FC8B1}"/>
              </a:ext>
            </a:extLst>
          </p:cNvPr>
          <p:cNvSpPr/>
          <p:nvPr/>
        </p:nvSpPr>
        <p:spPr bwMode="white">
          <a:xfrm>
            <a:off x="1681904" y="2672691"/>
            <a:ext cx="238095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4ED17B-E702-39C9-A1F5-F7F0773E766E}"/>
              </a:ext>
            </a:extLst>
          </p:cNvPr>
          <p:cNvSpPr/>
          <p:nvPr/>
        </p:nvSpPr>
        <p:spPr bwMode="white">
          <a:xfrm>
            <a:off x="1681904" y="3206405"/>
            <a:ext cx="228571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B16EB7-5898-75D4-2F38-91D3346D74D8}"/>
              </a:ext>
            </a:extLst>
          </p:cNvPr>
          <p:cNvSpPr/>
          <p:nvPr/>
        </p:nvSpPr>
        <p:spPr bwMode="white">
          <a:xfrm>
            <a:off x="1643809" y="3740118"/>
            <a:ext cx="29523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7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60C94-B1CE-D054-9C63-6BD8BD0D4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85E2C-A940-1B08-94D5-086ADD84F32C}"/>
              </a:ext>
            </a:extLst>
          </p:cNvPr>
          <p:cNvSpPr/>
          <p:nvPr/>
        </p:nvSpPr>
        <p:spPr bwMode="white">
          <a:xfrm>
            <a:off x="2024761" y="3785714"/>
            <a:ext cx="342857" cy="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2A28B3-0A5C-60E0-0051-B63A355404C8}"/>
              </a:ext>
            </a:extLst>
          </p:cNvPr>
          <p:cNvSpPr/>
          <p:nvPr/>
        </p:nvSpPr>
        <p:spPr bwMode="white">
          <a:xfrm>
            <a:off x="4139047" y="3776190"/>
            <a:ext cx="342857" cy="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437ACF-FA39-90B0-F79F-CFC0D7545108}"/>
              </a:ext>
            </a:extLst>
          </p:cNvPr>
          <p:cNvSpPr/>
          <p:nvPr/>
        </p:nvSpPr>
        <p:spPr bwMode="white">
          <a:xfrm>
            <a:off x="6377142" y="3776190"/>
            <a:ext cx="342857" cy="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AA88EA-9D4D-B255-B558-5E2EFEB094B8}"/>
              </a:ext>
            </a:extLst>
          </p:cNvPr>
          <p:cNvSpPr/>
          <p:nvPr/>
        </p:nvSpPr>
        <p:spPr bwMode="white">
          <a:xfrm>
            <a:off x="8472380" y="3785714"/>
            <a:ext cx="352380" cy="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EE2E17-CE27-BFF7-9259-31FF799BF2C8}"/>
              </a:ext>
            </a:extLst>
          </p:cNvPr>
          <p:cNvSpPr/>
          <p:nvPr/>
        </p:nvSpPr>
        <p:spPr bwMode="white">
          <a:xfrm>
            <a:off x="10643809" y="3776190"/>
            <a:ext cx="342858" cy="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48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AED11-9FAA-1C3D-3529-C1C9ADFC79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5308"/>
            <a:ext cx="10800000" cy="1919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8134F5-CB05-351B-35FD-97DB509DD4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58244"/>
            <a:ext cx="10800000" cy="414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E4B66D-65DA-9026-8896-1D971722658C}"/>
              </a:ext>
            </a:extLst>
          </p:cNvPr>
          <p:cNvSpPr/>
          <p:nvPr/>
        </p:nvSpPr>
        <p:spPr bwMode="white">
          <a:xfrm>
            <a:off x="1424761" y="4298748"/>
            <a:ext cx="238095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8BBFB-6A26-2535-468F-C9ACB5ACC727}"/>
              </a:ext>
            </a:extLst>
          </p:cNvPr>
          <p:cNvSpPr/>
          <p:nvPr/>
        </p:nvSpPr>
        <p:spPr bwMode="white">
          <a:xfrm>
            <a:off x="3596190" y="4298748"/>
            <a:ext cx="257142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0711C4-A42F-45FB-EDF2-1B4F2E0A3720}"/>
              </a:ext>
            </a:extLst>
          </p:cNvPr>
          <p:cNvSpPr/>
          <p:nvPr/>
        </p:nvSpPr>
        <p:spPr bwMode="white">
          <a:xfrm>
            <a:off x="5767619" y="4298748"/>
            <a:ext cx="257142" cy="24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9B9477-48F1-31E7-F59C-2DA6C7E4D01A}"/>
              </a:ext>
            </a:extLst>
          </p:cNvPr>
          <p:cNvSpPr/>
          <p:nvPr/>
        </p:nvSpPr>
        <p:spPr bwMode="white">
          <a:xfrm>
            <a:off x="7929523" y="4298748"/>
            <a:ext cx="209523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C70F21-85AC-18BA-95B0-07962921223C}"/>
              </a:ext>
            </a:extLst>
          </p:cNvPr>
          <p:cNvSpPr/>
          <p:nvPr/>
        </p:nvSpPr>
        <p:spPr bwMode="white">
          <a:xfrm>
            <a:off x="10062857" y="4298748"/>
            <a:ext cx="21904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B9FD9D-280F-8AF8-562F-5D2E17B67602}"/>
              </a:ext>
            </a:extLst>
          </p:cNvPr>
          <p:cNvSpPr/>
          <p:nvPr/>
        </p:nvSpPr>
        <p:spPr bwMode="white">
          <a:xfrm>
            <a:off x="1424761" y="6435219"/>
            <a:ext cx="238095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FE474B-47EA-E911-8DBC-3DE63B7B4FE4}"/>
              </a:ext>
            </a:extLst>
          </p:cNvPr>
          <p:cNvSpPr/>
          <p:nvPr/>
        </p:nvSpPr>
        <p:spPr bwMode="white">
          <a:xfrm>
            <a:off x="3662857" y="6435219"/>
            <a:ext cx="114285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CFB0C9-0C82-7712-F63C-8E7A325E9EFA}"/>
              </a:ext>
            </a:extLst>
          </p:cNvPr>
          <p:cNvSpPr/>
          <p:nvPr/>
        </p:nvSpPr>
        <p:spPr bwMode="white">
          <a:xfrm>
            <a:off x="5748571" y="6435219"/>
            <a:ext cx="285714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B08DFB-2020-31E5-D7D2-E6BB0B48C6A4}"/>
              </a:ext>
            </a:extLst>
          </p:cNvPr>
          <p:cNvSpPr/>
          <p:nvPr/>
        </p:nvSpPr>
        <p:spPr bwMode="white">
          <a:xfrm>
            <a:off x="7920000" y="6435219"/>
            <a:ext cx="200000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272DBE-0866-DA94-1A25-C3662F802501}"/>
              </a:ext>
            </a:extLst>
          </p:cNvPr>
          <p:cNvSpPr/>
          <p:nvPr/>
        </p:nvSpPr>
        <p:spPr bwMode="white">
          <a:xfrm>
            <a:off x="10100952" y="6435219"/>
            <a:ext cx="266666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3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08E70-A3D0-11C2-D5B5-C7036AABE0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0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257B3-1645-DE71-D3F6-35A0200A8094}"/>
              </a:ext>
            </a:extLst>
          </p:cNvPr>
          <p:cNvSpPr/>
          <p:nvPr/>
        </p:nvSpPr>
        <p:spPr bwMode="white">
          <a:xfrm>
            <a:off x="3358095" y="1843898"/>
            <a:ext cx="571428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6BED6-D36D-964C-3D66-3DDAB49CE74A}"/>
              </a:ext>
            </a:extLst>
          </p:cNvPr>
          <p:cNvSpPr/>
          <p:nvPr/>
        </p:nvSpPr>
        <p:spPr bwMode="white">
          <a:xfrm>
            <a:off x="8958095" y="1758089"/>
            <a:ext cx="695238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B984DC-0DC1-51BA-107E-FD6A8C8C0680}"/>
              </a:ext>
            </a:extLst>
          </p:cNvPr>
          <p:cNvSpPr/>
          <p:nvPr/>
        </p:nvSpPr>
        <p:spPr bwMode="white">
          <a:xfrm>
            <a:off x="9053333" y="3865177"/>
            <a:ext cx="533333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82EC23-B5DA-65B5-976D-528910C65D26}"/>
              </a:ext>
            </a:extLst>
          </p:cNvPr>
          <p:cNvSpPr/>
          <p:nvPr/>
        </p:nvSpPr>
        <p:spPr bwMode="white">
          <a:xfrm>
            <a:off x="4729523" y="4570718"/>
            <a:ext cx="828571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582921-7521-481D-FC3E-9C9B9EADB3CD}"/>
              </a:ext>
            </a:extLst>
          </p:cNvPr>
          <p:cNvSpPr/>
          <p:nvPr/>
        </p:nvSpPr>
        <p:spPr bwMode="white">
          <a:xfrm>
            <a:off x="10662857" y="4570718"/>
            <a:ext cx="409523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3D81858-ED39-FAD8-B8B3-B203FDA06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103" y="2418145"/>
            <a:ext cx="1810785" cy="64256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174642F-40FF-FC71-E995-1C07F79E5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809" y="3118828"/>
            <a:ext cx="1948135" cy="64256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AAFCF47-B4FF-D927-95C1-E2A85493D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808" y="3823868"/>
            <a:ext cx="1948135" cy="64256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5172ABF-FD7C-DD02-D065-64798A00E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7" y="2419931"/>
            <a:ext cx="1368152" cy="64256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3CA6410-1D16-5C1E-D9E1-DAFD66603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332" y="3118828"/>
            <a:ext cx="1836203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9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CBA9D-C6A9-0FBE-514A-35601B54F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33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02C88C-5B2A-1D4C-EC95-47D4D2E501F9}"/>
              </a:ext>
            </a:extLst>
          </p:cNvPr>
          <p:cNvSpPr/>
          <p:nvPr/>
        </p:nvSpPr>
        <p:spPr bwMode="white">
          <a:xfrm>
            <a:off x="2958095" y="3782627"/>
            <a:ext cx="800000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A4FA14-B293-C758-B8EF-7299C579CB5D}"/>
              </a:ext>
            </a:extLst>
          </p:cNvPr>
          <p:cNvSpPr/>
          <p:nvPr/>
        </p:nvSpPr>
        <p:spPr bwMode="white">
          <a:xfrm>
            <a:off x="3110476" y="4632143"/>
            <a:ext cx="723809" cy="1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9C47218-BD19-40C8-4ADC-D250587D1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628800"/>
            <a:ext cx="2160240" cy="6425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923E81D-73C5-C3D4-1DDB-F1F72A5518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333481"/>
            <a:ext cx="1944218" cy="6425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BD4E565-9A6E-214C-5CDE-606886C7F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3" y="3038162"/>
            <a:ext cx="1382711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4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BDBC8-9D6B-A0E6-36B5-DC6B4525E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2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A88F9-2BB2-712B-ED1E-54EC063BA52D}"/>
              </a:ext>
            </a:extLst>
          </p:cNvPr>
          <p:cNvSpPr/>
          <p:nvPr/>
        </p:nvSpPr>
        <p:spPr bwMode="white">
          <a:xfrm>
            <a:off x="3358095" y="1147760"/>
            <a:ext cx="704761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771A92-0C79-7A1F-78B3-9A99E9B84665}"/>
              </a:ext>
            </a:extLst>
          </p:cNvPr>
          <p:cNvSpPr/>
          <p:nvPr/>
        </p:nvSpPr>
        <p:spPr bwMode="white">
          <a:xfrm>
            <a:off x="2700952" y="2605732"/>
            <a:ext cx="590476" cy="1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039691-5CAA-521F-95FD-117537345EFC}"/>
              </a:ext>
            </a:extLst>
          </p:cNvPr>
          <p:cNvSpPr/>
          <p:nvPr/>
        </p:nvSpPr>
        <p:spPr bwMode="white">
          <a:xfrm>
            <a:off x="3043809" y="4006529"/>
            <a:ext cx="466666" cy="1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333174E-78EB-1780-3064-A5C79DB98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266" y="1716533"/>
            <a:ext cx="1710553" cy="6425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765C9EE-86B6-155F-0251-96D80C5B9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126679"/>
            <a:ext cx="1670285" cy="64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1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2024-01-17T07:29:30Z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