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  <p:sldId id="324" r:id="rId7"/>
    <p:sldId id="333" r:id="rId8"/>
    <p:sldId id="332" r:id="rId9"/>
    <p:sldId id="330" r:id="rId10"/>
    <p:sldId id="334" r:id="rId11"/>
    <p:sldId id="335" r:id="rId12"/>
    <p:sldId id="336" r:id="rId13"/>
    <p:sldId id="337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1AE120-73EE-3F1C-63C2-4775DBA38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639" y="2981302"/>
            <a:ext cx="6248721" cy="8953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F231B-3259-027D-3A65-C350DB7114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2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77BF6FC-46E2-98F0-F136-EFB594D40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970" y="1993283"/>
            <a:ext cx="9959030" cy="6805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5DD685D-6F7E-697F-AF0F-6651EB59B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970" y="3219919"/>
            <a:ext cx="9959030" cy="68055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034FD07-21FE-DFF7-9E80-8EB0E5810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970" y="4446555"/>
            <a:ext cx="9959030" cy="68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23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4D079-C99E-F0B6-F4A7-CE9B415196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447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A53A778-49CB-B235-4247-EB4089499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17768"/>
            <a:ext cx="9959030" cy="6805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A638E11-73AB-56B2-FF3E-70D39427C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16086"/>
            <a:ext cx="9959030" cy="68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00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4D3EC-8C3E-D4A2-C3CE-0B7F648537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3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BD2B82-369F-39CE-8D93-98B7F7CB64EF}"/>
              </a:ext>
            </a:extLst>
          </p:cNvPr>
          <p:cNvSpPr/>
          <p:nvPr/>
        </p:nvSpPr>
        <p:spPr bwMode="white">
          <a:xfrm>
            <a:off x="1653333" y="1519375"/>
            <a:ext cx="209523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76162D-90A5-9E26-89A9-7B90D16A0EAF}"/>
              </a:ext>
            </a:extLst>
          </p:cNvPr>
          <p:cNvSpPr/>
          <p:nvPr/>
        </p:nvSpPr>
        <p:spPr bwMode="white">
          <a:xfrm>
            <a:off x="1634285" y="2043461"/>
            <a:ext cx="247619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C93EA4-C5F4-4475-A840-59BF3804D124}"/>
              </a:ext>
            </a:extLst>
          </p:cNvPr>
          <p:cNvSpPr/>
          <p:nvPr/>
        </p:nvSpPr>
        <p:spPr bwMode="white">
          <a:xfrm>
            <a:off x="1634285" y="2577077"/>
            <a:ext cx="257142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820B7C-BF03-9A94-42F9-A9B71A86925D}"/>
              </a:ext>
            </a:extLst>
          </p:cNvPr>
          <p:cNvSpPr/>
          <p:nvPr/>
        </p:nvSpPr>
        <p:spPr bwMode="white">
          <a:xfrm>
            <a:off x="1615238" y="3110693"/>
            <a:ext cx="285714" cy="22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71C227-8B1E-D9BE-8D4E-11FF2FD7F678}"/>
              </a:ext>
            </a:extLst>
          </p:cNvPr>
          <p:cNvSpPr/>
          <p:nvPr/>
        </p:nvSpPr>
        <p:spPr bwMode="white">
          <a:xfrm>
            <a:off x="1643809" y="3634779"/>
            <a:ext cx="238095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70406D-2954-0A1B-BEC3-1C236BD71E46}"/>
              </a:ext>
            </a:extLst>
          </p:cNvPr>
          <p:cNvSpPr/>
          <p:nvPr/>
        </p:nvSpPr>
        <p:spPr bwMode="white">
          <a:xfrm>
            <a:off x="672000" y="4077072"/>
            <a:ext cx="54240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85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8D7B4-182F-4914-78C6-8EB7603D0E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2458"/>
            <a:ext cx="10800000" cy="4640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90F9C3-64BB-4981-A8F8-773D788970F6}"/>
              </a:ext>
            </a:extLst>
          </p:cNvPr>
          <p:cNvSpPr/>
          <p:nvPr/>
        </p:nvSpPr>
        <p:spPr bwMode="white">
          <a:xfrm>
            <a:off x="1091428" y="3663288"/>
            <a:ext cx="247619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505D1B-82BE-A30D-A9F3-DB3F5B9DBDDB}"/>
              </a:ext>
            </a:extLst>
          </p:cNvPr>
          <p:cNvSpPr/>
          <p:nvPr/>
        </p:nvSpPr>
        <p:spPr bwMode="white">
          <a:xfrm>
            <a:off x="1120000" y="4187407"/>
            <a:ext cx="200000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1B3F38-6D78-BD2B-40C1-571B021C02CB}"/>
              </a:ext>
            </a:extLst>
          </p:cNvPr>
          <p:cNvSpPr/>
          <p:nvPr/>
        </p:nvSpPr>
        <p:spPr bwMode="white">
          <a:xfrm>
            <a:off x="1120000" y="4711527"/>
            <a:ext cx="200000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2A90F-5C1B-D172-C364-F8BAAE9C0A7A}"/>
              </a:ext>
            </a:extLst>
          </p:cNvPr>
          <p:cNvSpPr/>
          <p:nvPr/>
        </p:nvSpPr>
        <p:spPr bwMode="white">
          <a:xfrm>
            <a:off x="1120000" y="5235646"/>
            <a:ext cx="200000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08C4CC-FAC0-A666-CCA0-6EE3971200F6}"/>
              </a:ext>
            </a:extLst>
          </p:cNvPr>
          <p:cNvSpPr/>
          <p:nvPr/>
        </p:nvSpPr>
        <p:spPr bwMode="white">
          <a:xfrm>
            <a:off x="1091428" y="5759765"/>
            <a:ext cx="247619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8008A7-BD59-B1B8-8DE1-739539601A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55" r="50222"/>
          <a:stretch/>
        </p:blipFill>
        <p:spPr>
          <a:xfrm>
            <a:off x="720000" y="894222"/>
            <a:ext cx="5376000" cy="558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765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F8A65-F66F-25AE-BF01-C111AD5C4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2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21935-2FEB-0D02-E8C7-E8A80FAFE426}"/>
              </a:ext>
            </a:extLst>
          </p:cNvPr>
          <p:cNvSpPr/>
          <p:nvPr/>
        </p:nvSpPr>
        <p:spPr bwMode="white">
          <a:xfrm>
            <a:off x="1767619" y="2665192"/>
            <a:ext cx="247619" cy="2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FD214C-D78F-3AB9-CFEA-3E97CD27E35D}"/>
              </a:ext>
            </a:extLst>
          </p:cNvPr>
          <p:cNvSpPr/>
          <p:nvPr/>
        </p:nvSpPr>
        <p:spPr bwMode="white">
          <a:xfrm>
            <a:off x="1729523" y="3285395"/>
            <a:ext cx="304761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FDECED-A2AF-969C-4CF5-99C3C28F288E}"/>
              </a:ext>
            </a:extLst>
          </p:cNvPr>
          <p:cNvSpPr/>
          <p:nvPr/>
        </p:nvSpPr>
        <p:spPr bwMode="white">
          <a:xfrm>
            <a:off x="1729523" y="3896056"/>
            <a:ext cx="304761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A87B24-AFB9-575A-EE46-FDCAF266D014}"/>
              </a:ext>
            </a:extLst>
          </p:cNvPr>
          <p:cNvSpPr/>
          <p:nvPr/>
        </p:nvSpPr>
        <p:spPr bwMode="white">
          <a:xfrm>
            <a:off x="1767619" y="4506718"/>
            <a:ext cx="247619" cy="2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6A0567-60B6-AA8E-7E18-C1D3D8F6FDFB}"/>
              </a:ext>
            </a:extLst>
          </p:cNvPr>
          <p:cNvSpPr/>
          <p:nvPr/>
        </p:nvSpPr>
        <p:spPr bwMode="white">
          <a:xfrm>
            <a:off x="1748571" y="5117379"/>
            <a:ext cx="276190" cy="2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EE73B0-9C2B-D3CF-4462-2CE79233B9F6}"/>
              </a:ext>
            </a:extLst>
          </p:cNvPr>
          <p:cNvSpPr/>
          <p:nvPr/>
        </p:nvSpPr>
        <p:spPr bwMode="white">
          <a:xfrm>
            <a:off x="8976320" y="766417"/>
            <a:ext cx="2808312" cy="46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80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EC469-5544-3E7B-F138-8C48B42439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50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45AEB-563B-32E1-6E7C-D3260A705A40}"/>
              </a:ext>
            </a:extLst>
          </p:cNvPr>
          <p:cNvSpPr/>
          <p:nvPr/>
        </p:nvSpPr>
        <p:spPr bwMode="white">
          <a:xfrm>
            <a:off x="1958095" y="2958262"/>
            <a:ext cx="228571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7760F9-5159-B731-23F5-845674D6E3C0}"/>
              </a:ext>
            </a:extLst>
          </p:cNvPr>
          <p:cNvSpPr/>
          <p:nvPr/>
        </p:nvSpPr>
        <p:spPr bwMode="white">
          <a:xfrm>
            <a:off x="4120000" y="2958262"/>
            <a:ext cx="228571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66BA13-DECB-BA16-6910-E94CD7D518CB}"/>
              </a:ext>
            </a:extLst>
          </p:cNvPr>
          <p:cNvSpPr/>
          <p:nvPr/>
        </p:nvSpPr>
        <p:spPr bwMode="white">
          <a:xfrm>
            <a:off x="6272380" y="2958262"/>
            <a:ext cx="228571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244D15-064D-CC5A-F542-0A8A63C7B15A}"/>
              </a:ext>
            </a:extLst>
          </p:cNvPr>
          <p:cNvSpPr/>
          <p:nvPr/>
        </p:nvSpPr>
        <p:spPr bwMode="white">
          <a:xfrm>
            <a:off x="8453333" y="2958262"/>
            <a:ext cx="161904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C1CC3D-BCF2-19DB-5FB6-F17FFB01AC0D}"/>
              </a:ext>
            </a:extLst>
          </p:cNvPr>
          <p:cNvSpPr/>
          <p:nvPr/>
        </p:nvSpPr>
        <p:spPr bwMode="white">
          <a:xfrm>
            <a:off x="10577142" y="2958262"/>
            <a:ext cx="247619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9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4A571-BA1A-0CCC-33C8-0A5EE4AD0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5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8DDA4-EC20-14FE-3417-0342831F89A9}"/>
              </a:ext>
            </a:extLst>
          </p:cNvPr>
          <p:cNvSpPr/>
          <p:nvPr/>
        </p:nvSpPr>
        <p:spPr bwMode="white">
          <a:xfrm>
            <a:off x="1748571" y="1711160"/>
            <a:ext cx="276190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BBD26-040A-3BD6-5294-9F4C4CB97AA6}"/>
              </a:ext>
            </a:extLst>
          </p:cNvPr>
          <p:cNvSpPr/>
          <p:nvPr/>
        </p:nvSpPr>
        <p:spPr bwMode="white">
          <a:xfrm>
            <a:off x="1777142" y="2321917"/>
            <a:ext cx="228571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59957-D9BB-B4E9-0AD9-16FA71BA126F}"/>
              </a:ext>
            </a:extLst>
          </p:cNvPr>
          <p:cNvSpPr/>
          <p:nvPr/>
        </p:nvSpPr>
        <p:spPr bwMode="white">
          <a:xfrm>
            <a:off x="1777142" y="2932673"/>
            <a:ext cx="228571" cy="2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8B1B4D-2CB5-0549-C4E0-2ED72ECD1BEE}"/>
              </a:ext>
            </a:extLst>
          </p:cNvPr>
          <p:cNvSpPr/>
          <p:nvPr/>
        </p:nvSpPr>
        <p:spPr bwMode="white">
          <a:xfrm>
            <a:off x="1748571" y="3552973"/>
            <a:ext cx="276190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F10673-9684-CF72-DC8A-4942FBB3490A}"/>
              </a:ext>
            </a:extLst>
          </p:cNvPr>
          <p:cNvSpPr/>
          <p:nvPr/>
        </p:nvSpPr>
        <p:spPr bwMode="white">
          <a:xfrm>
            <a:off x="1748571" y="4163729"/>
            <a:ext cx="276190" cy="2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92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9469A-693E-A577-46CC-EE0C8519C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6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6FE2D-A6A8-8D06-C1C8-583897AF0E7E}"/>
              </a:ext>
            </a:extLst>
          </p:cNvPr>
          <p:cNvSpPr/>
          <p:nvPr/>
        </p:nvSpPr>
        <p:spPr bwMode="white">
          <a:xfrm>
            <a:off x="1729523" y="1681130"/>
            <a:ext cx="304761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93CDA1-5381-DF4B-AA85-7AD5ED138E88}"/>
              </a:ext>
            </a:extLst>
          </p:cNvPr>
          <p:cNvSpPr/>
          <p:nvPr/>
        </p:nvSpPr>
        <p:spPr bwMode="white">
          <a:xfrm>
            <a:off x="1748571" y="2909981"/>
            <a:ext cx="276190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8DCA50-4F4C-FDE6-5AF6-BF2882FDE363}"/>
              </a:ext>
            </a:extLst>
          </p:cNvPr>
          <p:cNvSpPr/>
          <p:nvPr/>
        </p:nvSpPr>
        <p:spPr bwMode="white">
          <a:xfrm>
            <a:off x="1767619" y="3519643"/>
            <a:ext cx="247619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0052F3-75C0-25FB-B9A6-E5ABAC6D232B}"/>
              </a:ext>
            </a:extLst>
          </p:cNvPr>
          <p:cNvSpPr/>
          <p:nvPr/>
        </p:nvSpPr>
        <p:spPr bwMode="white">
          <a:xfrm>
            <a:off x="1729523" y="4748494"/>
            <a:ext cx="304761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0F4668-1321-BA7F-0F65-06FB7A7DC384}"/>
              </a:ext>
            </a:extLst>
          </p:cNvPr>
          <p:cNvSpPr/>
          <p:nvPr/>
        </p:nvSpPr>
        <p:spPr bwMode="white">
          <a:xfrm>
            <a:off x="1767619" y="5367683"/>
            <a:ext cx="247619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07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B9F4F-8D7D-9EA7-A79F-765DE37130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1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069CCE-4DAC-CB9B-2755-56A662419927}"/>
              </a:ext>
            </a:extLst>
          </p:cNvPr>
          <p:cNvSpPr/>
          <p:nvPr/>
        </p:nvSpPr>
        <p:spPr bwMode="white">
          <a:xfrm>
            <a:off x="1643809" y="2464801"/>
            <a:ext cx="247619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5344A4-9981-C36F-319A-F698B9B994A6}"/>
              </a:ext>
            </a:extLst>
          </p:cNvPr>
          <p:cNvSpPr/>
          <p:nvPr/>
        </p:nvSpPr>
        <p:spPr bwMode="white">
          <a:xfrm>
            <a:off x="1643809" y="3018206"/>
            <a:ext cx="247619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584EBC-AACA-D253-69FF-0D75E93E2218}"/>
              </a:ext>
            </a:extLst>
          </p:cNvPr>
          <p:cNvSpPr/>
          <p:nvPr/>
        </p:nvSpPr>
        <p:spPr bwMode="white">
          <a:xfrm>
            <a:off x="1653333" y="3571612"/>
            <a:ext cx="238095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DBDC29-4F41-2653-74C3-DBA30B4F6928}"/>
              </a:ext>
            </a:extLst>
          </p:cNvPr>
          <p:cNvSpPr/>
          <p:nvPr/>
        </p:nvSpPr>
        <p:spPr bwMode="white">
          <a:xfrm>
            <a:off x="1643809" y="4125017"/>
            <a:ext cx="247619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ACA00E-DEF2-B44F-7A2A-6EB17ACCD277}"/>
              </a:ext>
            </a:extLst>
          </p:cNvPr>
          <p:cNvSpPr/>
          <p:nvPr/>
        </p:nvSpPr>
        <p:spPr bwMode="white">
          <a:xfrm>
            <a:off x="1624761" y="4687964"/>
            <a:ext cx="285714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9995B-77AC-1BDB-4035-2865E9617C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58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94CA5-E0EF-6515-2718-D2C47BD15859}"/>
              </a:ext>
            </a:extLst>
          </p:cNvPr>
          <p:cNvSpPr/>
          <p:nvPr/>
        </p:nvSpPr>
        <p:spPr bwMode="white">
          <a:xfrm>
            <a:off x="1991544" y="3310382"/>
            <a:ext cx="432048" cy="26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779BBF-DCB4-C813-CC71-8A8D9538C034}"/>
              </a:ext>
            </a:extLst>
          </p:cNvPr>
          <p:cNvSpPr/>
          <p:nvPr/>
        </p:nvSpPr>
        <p:spPr bwMode="white">
          <a:xfrm>
            <a:off x="3803299" y="3294835"/>
            <a:ext cx="460849" cy="27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C66B62-EF2F-55BB-643F-E4E1C6EDD680}"/>
              </a:ext>
            </a:extLst>
          </p:cNvPr>
          <p:cNvSpPr/>
          <p:nvPr/>
        </p:nvSpPr>
        <p:spPr bwMode="white">
          <a:xfrm>
            <a:off x="5681904" y="3377747"/>
            <a:ext cx="200000" cy="17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172568-4E0B-9018-349A-95DB5A4AB39A}"/>
              </a:ext>
            </a:extLst>
          </p:cNvPr>
          <p:cNvSpPr/>
          <p:nvPr/>
        </p:nvSpPr>
        <p:spPr bwMode="white">
          <a:xfrm>
            <a:off x="7853333" y="3377747"/>
            <a:ext cx="171428" cy="17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EB280D-CC33-1437-DCA6-600B360BE432}"/>
              </a:ext>
            </a:extLst>
          </p:cNvPr>
          <p:cNvSpPr/>
          <p:nvPr/>
        </p:nvSpPr>
        <p:spPr bwMode="white">
          <a:xfrm>
            <a:off x="8643809" y="3377747"/>
            <a:ext cx="190476" cy="17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7338E9-E8FB-321A-FADF-B067A826312D}"/>
              </a:ext>
            </a:extLst>
          </p:cNvPr>
          <p:cNvSpPr/>
          <p:nvPr/>
        </p:nvSpPr>
        <p:spPr bwMode="white">
          <a:xfrm>
            <a:off x="10129523" y="3377747"/>
            <a:ext cx="161904" cy="17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B945D9-B5B6-592C-ABD2-53B7A9CA6CB0}"/>
              </a:ext>
            </a:extLst>
          </p:cNvPr>
          <p:cNvSpPr/>
          <p:nvPr/>
        </p:nvSpPr>
        <p:spPr bwMode="white">
          <a:xfrm>
            <a:off x="10900952" y="3377747"/>
            <a:ext cx="171428" cy="17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61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61BFCC-F25F-F767-3535-BD4C82714A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3171"/>
            <a:ext cx="10800000" cy="378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A9E30-C33F-F8A0-A6F1-C4152BE729A0}"/>
              </a:ext>
            </a:extLst>
          </p:cNvPr>
          <p:cNvSpPr/>
          <p:nvPr/>
        </p:nvSpPr>
        <p:spPr bwMode="white">
          <a:xfrm>
            <a:off x="1653333" y="1479043"/>
            <a:ext cx="238095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EFE052-437A-AF6D-9046-0BDBAF670F15}"/>
              </a:ext>
            </a:extLst>
          </p:cNvPr>
          <p:cNvSpPr/>
          <p:nvPr/>
        </p:nvSpPr>
        <p:spPr bwMode="white">
          <a:xfrm>
            <a:off x="1643809" y="2576007"/>
            <a:ext cx="247619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22A984-B1EF-5CE1-117D-B68D335D42CF}"/>
              </a:ext>
            </a:extLst>
          </p:cNvPr>
          <p:cNvSpPr/>
          <p:nvPr/>
        </p:nvSpPr>
        <p:spPr bwMode="white">
          <a:xfrm>
            <a:off x="1653333" y="3692049"/>
            <a:ext cx="238095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14161A-1121-0792-0367-59CFA1834F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65" y="4560081"/>
            <a:ext cx="10800000" cy="231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0B61E3-F64A-B5EC-44A6-9CF2AB1D15FA}"/>
              </a:ext>
            </a:extLst>
          </p:cNvPr>
          <p:cNvSpPr/>
          <p:nvPr/>
        </p:nvSpPr>
        <p:spPr bwMode="white">
          <a:xfrm>
            <a:off x="1620674" y="4798723"/>
            <a:ext cx="285714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BAABB4-8A8E-6579-4E6A-83A262655364}"/>
              </a:ext>
            </a:extLst>
          </p:cNvPr>
          <p:cNvSpPr/>
          <p:nvPr/>
        </p:nvSpPr>
        <p:spPr bwMode="white">
          <a:xfrm>
            <a:off x="1649245" y="5906022"/>
            <a:ext cx="238095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7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177E1-ED7D-168B-D7C7-4578A0F9CF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6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8A010-FECF-F61F-8A64-4F02543CAB38}"/>
              </a:ext>
            </a:extLst>
          </p:cNvPr>
          <p:cNvSpPr/>
          <p:nvPr/>
        </p:nvSpPr>
        <p:spPr bwMode="white">
          <a:xfrm>
            <a:off x="1643809" y="3311498"/>
            <a:ext cx="257142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E50E6A-FAE0-9048-58A9-BB19A1877F57}"/>
              </a:ext>
            </a:extLst>
          </p:cNvPr>
          <p:cNvSpPr/>
          <p:nvPr/>
        </p:nvSpPr>
        <p:spPr bwMode="white">
          <a:xfrm>
            <a:off x="6662857" y="3311498"/>
            <a:ext cx="209523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9E4B9C-917A-CD23-6DA3-D233166AF7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192" y="3772106"/>
            <a:ext cx="10800000" cy="1053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7614DA-91F5-A948-0F7D-A05B4DB8D746}"/>
              </a:ext>
            </a:extLst>
          </p:cNvPr>
          <p:cNvSpPr/>
          <p:nvPr/>
        </p:nvSpPr>
        <p:spPr bwMode="white">
          <a:xfrm>
            <a:off x="1657572" y="3848749"/>
            <a:ext cx="228571" cy="22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69FDA4-37B3-5671-B68E-FD2E93D2CA30}"/>
              </a:ext>
            </a:extLst>
          </p:cNvPr>
          <p:cNvSpPr/>
          <p:nvPr/>
        </p:nvSpPr>
        <p:spPr bwMode="white">
          <a:xfrm>
            <a:off x="6590906" y="3848749"/>
            <a:ext cx="247619" cy="23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182572-B6A1-3D18-831F-398CD84F2F36}"/>
              </a:ext>
            </a:extLst>
          </p:cNvPr>
          <p:cNvSpPr/>
          <p:nvPr/>
        </p:nvSpPr>
        <p:spPr bwMode="white">
          <a:xfrm>
            <a:off x="1629001" y="4375674"/>
            <a:ext cx="285714" cy="23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25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2024-01-17T07:25:18Z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