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3" autoAdjust="0"/>
    <p:restoredTop sz="94660"/>
  </p:normalViewPr>
  <p:slideViewPr>
    <p:cSldViewPr showGuides="1">
      <p:cViewPr>
        <p:scale>
          <a:sx n="75" d="100"/>
          <a:sy n="75" d="100"/>
        </p:scale>
        <p:origin x="7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EC2D3-9A54-2414-7DEF-77F24B959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176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08BBA-70B3-3886-3003-54B999C501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77943-A4FF-49FA-3ED8-9130090B9A45}"/>
              </a:ext>
            </a:extLst>
          </p:cNvPr>
          <p:cNvSpPr/>
          <p:nvPr/>
        </p:nvSpPr>
        <p:spPr bwMode="white">
          <a:xfrm>
            <a:off x="1567619" y="1539073"/>
            <a:ext cx="30476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95277-BD45-149C-1EAC-77123622B59E}"/>
              </a:ext>
            </a:extLst>
          </p:cNvPr>
          <p:cNvSpPr/>
          <p:nvPr/>
        </p:nvSpPr>
        <p:spPr bwMode="white">
          <a:xfrm>
            <a:off x="1596190" y="2616914"/>
            <a:ext cx="257142" cy="25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506C9A-9730-A4E2-BE5E-A1C17C0BEC30}"/>
              </a:ext>
            </a:extLst>
          </p:cNvPr>
          <p:cNvSpPr/>
          <p:nvPr/>
        </p:nvSpPr>
        <p:spPr bwMode="white">
          <a:xfrm>
            <a:off x="1596190" y="3694755"/>
            <a:ext cx="257142" cy="25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2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90131-6FFD-FD3D-C81A-952F8A9CF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0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F8E19-DE4E-4FCF-0410-400F8537A7EA}"/>
              </a:ext>
            </a:extLst>
          </p:cNvPr>
          <p:cNvSpPr/>
          <p:nvPr/>
        </p:nvSpPr>
        <p:spPr bwMode="white">
          <a:xfrm>
            <a:off x="1091428" y="1024205"/>
            <a:ext cx="247619" cy="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8B15F9-A5CE-A734-AF19-CB64101386E9}"/>
              </a:ext>
            </a:extLst>
          </p:cNvPr>
          <p:cNvSpPr/>
          <p:nvPr/>
        </p:nvSpPr>
        <p:spPr bwMode="white">
          <a:xfrm>
            <a:off x="1081904" y="2103833"/>
            <a:ext cx="257142" cy="2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03929-7D52-62BE-3068-A398A12F8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D4320-7E1E-484A-8001-7A4C534F3099}"/>
              </a:ext>
            </a:extLst>
          </p:cNvPr>
          <p:cNvSpPr/>
          <p:nvPr/>
        </p:nvSpPr>
        <p:spPr bwMode="white">
          <a:xfrm>
            <a:off x="3024761" y="2063846"/>
            <a:ext cx="228571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71A5B-944B-D1A3-831C-14E53FE90C10}"/>
              </a:ext>
            </a:extLst>
          </p:cNvPr>
          <p:cNvSpPr/>
          <p:nvPr/>
        </p:nvSpPr>
        <p:spPr bwMode="white">
          <a:xfrm>
            <a:off x="3243809" y="2598071"/>
            <a:ext cx="238095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EEB23-9EC1-D696-1C43-29E2BC3AF511}"/>
              </a:ext>
            </a:extLst>
          </p:cNvPr>
          <p:cNvSpPr/>
          <p:nvPr/>
        </p:nvSpPr>
        <p:spPr bwMode="white">
          <a:xfrm>
            <a:off x="6139047" y="3647440"/>
            <a:ext cx="266666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0E042B-B1E5-8E25-24DB-2775E95AFAAF}"/>
              </a:ext>
            </a:extLst>
          </p:cNvPr>
          <p:cNvSpPr/>
          <p:nvPr/>
        </p:nvSpPr>
        <p:spPr bwMode="white">
          <a:xfrm>
            <a:off x="4691428" y="5221495"/>
            <a:ext cx="2571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31D535-98C5-94C5-E2C3-703A1AFA7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390" y="6125848"/>
            <a:ext cx="10800000" cy="56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6845B-F43A-7EC3-B1B9-A9FB210E1D43}"/>
              </a:ext>
            </a:extLst>
          </p:cNvPr>
          <p:cNvSpPr/>
          <p:nvPr/>
        </p:nvSpPr>
        <p:spPr bwMode="white">
          <a:xfrm>
            <a:off x="3025913" y="6241635"/>
            <a:ext cx="295238" cy="24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23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6A382-110E-4B9C-587D-6DA92E68E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8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685A4-2344-C435-5DB3-AF5D39D0C736}"/>
              </a:ext>
            </a:extLst>
          </p:cNvPr>
          <p:cNvSpPr/>
          <p:nvPr/>
        </p:nvSpPr>
        <p:spPr bwMode="white">
          <a:xfrm>
            <a:off x="1977142" y="2119656"/>
            <a:ext cx="809523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63DA5-56B9-02E2-E2C1-EF5FA3A35BEB}"/>
              </a:ext>
            </a:extLst>
          </p:cNvPr>
          <p:cNvSpPr/>
          <p:nvPr/>
        </p:nvSpPr>
        <p:spPr bwMode="white">
          <a:xfrm>
            <a:off x="1977142" y="3339312"/>
            <a:ext cx="571428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E2F9A7-C263-471E-F175-2C313463A14E}"/>
              </a:ext>
            </a:extLst>
          </p:cNvPr>
          <p:cNvSpPr/>
          <p:nvPr/>
        </p:nvSpPr>
        <p:spPr bwMode="white">
          <a:xfrm>
            <a:off x="1977142" y="4558969"/>
            <a:ext cx="923809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F702F0-1FE8-9931-A807-EB4464E4A01B}"/>
              </a:ext>
            </a:extLst>
          </p:cNvPr>
          <p:cNvSpPr/>
          <p:nvPr/>
        </p:nvSpPr>
        <p:spPr bwMode="white">
          <a:xfrm>
            <a:off x="3891428" y="4701897"/>
            <a:ext cx="485714" cy="1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A68714-1DDE-05C8-7C7F-521A292AAD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67"/>
          <a:stretch/>
        </p:blipFill>
        <p:spPr>
          <a:xfrm>
            <a:off x="4805188" y="2096308"/>
            <a:ext cx="1591543" cy="5406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971CCA9-22F9-D53B-ECB8-A572DB9131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867"/>
          <a:stretch/>
        </p:blipFill>
        <p:spPr>
          <a:xfrm>
            <a:off x="3097065" y="3313912"/>
            <a:ext cx="1387202" cy="54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4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2E2DC-7DE2-41C7-F676-655EDD982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9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7E94A-94AF-F952-33F9-9003D565CC79}"/>
              </a:ext>
            </a:extLst>
          </p:cNvPr>
          <p:cNvSpPr/>
          <p:nvPr/>
        </p:nvSpPr>
        <p:spPr bwMode="white">
          <a:xfrm>
            <a:off x="1834285" y="1595394"/>
            <a:ext cx="409523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A9064-3ACF-5150-819C-CB90329098D6}"/>
              </a:ext>
            </a:extLst>
          </p:cNvPr>
          <p:cNvSpPr/>
          <p:nvPr/>
        </p:nvSpPr>
        <p:spPr bwMode="white">
          <a:xfrm>
            <a:off x="3500952" y="1595394"/>
            <a:ext cx="704761" cy="3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81A22CF-62DE-B66B-A7BE-4B04FECBD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90" y="2648330"/>
            <a:ext cx="9793088" cy="70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44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90267-8E79-B79D-7B2F-77C2E075A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1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C88A0-B544-FA9C-0876-BABDDCC4C7C4}"/>
              </a:ext>
            </a:extLst>
          </p:cNvPr>
          <p:cNvSpPr/>
          <p:nvPr/>
        </p:nvSpPr>
        <p:spPr bwMode="white">
          <a:xfrm>
            <a:off x="1920000" y="4208507"/>
            <a:ext cx="25714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62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83601-AD03-904F-D4E0-32B5DCD25A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2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E2CCD8-8DB7-B997-A3F3-2DA80DAF5DC5}"/>
              </a:ext>
            </a:extLst>
          </p:cNvPr>
          <p:cNvSpPr/>
          <p:nvPr/>
        </p:nvSpPr>
        <p:spPr bwMode="white">
          <a:xfrm>
            <a:off x="1100952" y="976359"/>
            <a:ext cx="238095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A23EF5-8CD7-FA82-6CA1-AA0F46352DAB}"/>
              </a:ext>
            </a:extLst>
          </p:cNvPr>
          <p:cNvSpPr/>
          <p:nvPr/>
        </p:nvSpPr>
        <p:spPr bwMode="white">
          <a:xfrm>
            <a:off x="1062857" y="2054940"/>
            <a:ext cx="295238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BDAC3-FFA7-1CB6-2506-88EDFE79C801}"/>
              </a:ext>
            </a:extLst>
          </p:cNvPr>
          <p:cNvSpPr/>
          <p:nvPr/>
        </p:nvSpPr>
        <p:spPr bwMode="white">
          <a:xfrm>
            <a:off x="1100952" y="3133521"/>
            <a:ext cx="238095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6EA3CC-FE29-E001-B380-781CA45A4FD8}"/>
              </a:ext>
            </a:extLst>
          </p:cNvPr>
          <p:cNvSpPr/>
          <p:nvPr/>
        </p:nvSpPr>
        <p:spPr bwMode="white">
          <a:xfrm>
            <a:off x="1081904" y="4212102"/>
            <a:ext cx="266666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1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515E8-55FB-A7D0-C927-B5B85018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B8013-9D60-D2CA-0B99-2FF5D417FC6A}"/>
              </a:ext>
            </a:extLst>
          </p:cNvPr>
          <p:cNvSpPr/>
          <p:nvPr/>
        </p:nvSpPr>
        <p:spPr bwMode="white">
          <a:xfrm>
            <a:off x="1577142" y="2758250"/>
            <a:ext cx="285714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79FFE5-BD84-D2B2-5ED8-98B2787D2CB7}"/>
              </a:ext>
            </a:extLst>
          </p:cNvPr>
          <p:cNvSpPr/>
          <p:nvPr/>
        </p:nvSpPr>
        <p:spPr bwMode="white">
          <a:xfrm>
            <a:off x="1596190" y="4444970"/>
            <a:ext cx="257142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53C612-0935-EC5E-2BD9-E11AA9B2BE56}"/>
              </a:ext>
            </a:extLst>
          </p:cNvPr>
          <p:cNvSpPr/>
          <p:nvPr/>
        </p:nvSpPr>
        <p:spPr bwMode="white">
          <a:xfrm>
            <a:off x="9696400" y="776116"/>
            <a:ext cx="1296144" cy="106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AA311-11DB-F064-8302-8A9D9613A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6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E564B-2C72-979B-A969-3EC1102B76AE}"/>
              </a:ext>
            </a:extLst>
          </p:cNvPr>
          <p:cNvSpPr/>
          <p:nvPr/>
        </p:nvSpPr>
        <p:spPr bwMode="white">
          <a:xfrm>
            <a:off x="1081904" y="1090600"/>
            <a:ext cx="257142" cy="2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71D7CA-93B0-5DBA-C8A0-9ED006AE84F9}"/>
              </a:ext>
            </a:extLst>
          </p:cNvPr>
          <p:cNvSpPr/>
          <p:nvPr/>
        </p:nvSpPr>
        <p:spPr bwMode="white">
          <a:xfrm>
            <a:off x="1062857" y="2786946"/>
            <a:ext cx="295238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4D03A-09A5-3B5C-28D6-CB61489431D9}"/>
              </a:ext>
            </a:extLst>
          </p:cNvPr>
          <p:cNvSpPr/>
          <p:nvPr/>
        </p:nvSpPr>
        <p:spPr bwMode="white">
          <a:xfrm>
            <a:off x="1062857" y="4483292"/>
            <a:ext cx="295238" cy="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47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E7F99-D00B-3F35-DCEB-25D89CDC4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5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B8C81-3D14-6C3E-1CE9-442F50A38D94}"/>
              </a:ext>
            </a:extLst>
          </p:cNvPr>
          <p:cNvSpPr/>
          <p:nvPr/>
        </p:nvSpPr>
        <p:spPr bwMode="white">
          <a:xfrm>
            <a:off x="1920000" y="3066180"/>
            <a:ext cx="161904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819F5-64B7-1695-3EE6-542CAA2BBC94}"/>
              </a:ext>
            </a:extLst>
          </p:cNvPr>
          <p:cNvSpPr/>
          <p:nvPr/>
        </p:nvSpPr>
        <p:spPr bwMode="white">
          <a:xfrm>
            <a:off x="3996190" y="3066180"/>
            <a:ext cx="228571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5C355A-780E-7866-D00B-F087633B19FD}"/>
              </a:ext>
            </a:extLst>
          </p:cNvPr>
          <p:cNvSpPr/>
          <p:nvPr/>
        </p:nvSpPr>
        <p:spPr bwMode="white">
          <a:xfrm>
            <a:off x="6091428" y="3066180"/>
            <a:ext cx="238095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EE7D19-F4CF-13F5-F050-46BCDAE7AF2F}"/>
              </a:ext>
            </a:extLst>
          </p:cNvPr>
          <p:cNvSpPr/>
          <p:nvPr/>
        </p:nvSpPr>
        <p:spPr bwMode="white">
          <a:xfrm>
            <a:off x="8205714" y="3056637"/>
            <a:ext cx="219047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8585FD-7CB0-28E3-A23B-B624CE2A8CD6}"/>
              </a:ext>
            </a:extLst>
          </p:cNvPr>
          <p:cNvSpPr/>
          <p:nvPr/>
        </p:nvSpPr>
        <p:spPr bwMode="white">
          <a:xfrm>
            <a:off x="10310476" y="3056637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1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00237-F328-B656-4C65-D9ED6BA54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2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7D102-0DFA-8BA4-7240-E1094D835DE2}"/>
              </a:ext>
            </a:extLst>
          </p:cNvPr>
          <p:cNvSpPr/>
          <p:nvPr/>
        </p:nvSpPr>
        <p:spPr bwMode="white">
          <a:xfrm>
            <a:off x="1577142" y="1559177"/>
            <a:ext cx="295238" cy="2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AD7E7B-1A6B-66BE-6B7A-03FC0CEDBFB6}"/>
              </a:ext>
            </a:extLst>
          </p:cNvPr>
          <p:cNvSpPr/>
          <p:nvPr/>
        </p:nvSpPr>
        <p:spPr bwMode="white">
          <a:xfrm>
            <a:off x="1596190" y="2657806"/>
            <a:ext cx="257142" cy="25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CA23E5-9C10-6126-DC56-9CEC20E631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23" y="3625806"/>
            <a:ext cx="10800000" cy="276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6F0D43-C574-7A1F-574B-97DF3A134646}"/>
              </a:ext>
            </a:extLst>
          </p:cNvPr>
          <p:cNvSpPr/>
          <p:nvPr/>
        </p:nvSpPr>
        <p:spPr bwMode="white">
          <a:xfrm>
            <a:off x="1550780" y="3759237"/>
            <a:ext cx="295238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B1BE0C-C678-A634-AEE2-FC3F38556A64}"/>
              </a:ext>
            </a:extLst>
          </p:cNvPr>
          <p:cNvSpPr/>
          <p:nvPr/>
        </p:nvSpPr>
        <p:spPr bwMode="white">
          <a:xfrm>
            <a:off x="1579351" y="4312026"/>
            <a:ext cx="247619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CB7385-008F-0F21-DC41-1C86CA7546A6}"/>
              </a:ext>
            </a:extLst>
          </p:cNvPr>
          <p:cNvSpPr/>
          <p:nvPr/>
        </p:nvSpPr>
        <p:spPr bwMode="white">
          <a:xfrm>
            <a:off x="1550780" y="5398541"/>
            <a:ext cx="295238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5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57C7D-D6ED-3CC4-56F0-3D4D4975B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3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78C2F-778E-CC11-CBCB-86ACDEC0C118}"/>
              </a:ext>
            </a:extLst>
          </p:cNvPr>
          <p:cNvSpPr/>
          <p:nvPr/>
        </p:nvSpPr>
        <p:spPr bwMode="white">
          <a:xfrm>
            <a:off x="3729523" y="1615342"/>
            <a:ext cx="828571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7A76B-807A-BF9B-5678-E5DC080407C3}"/>
              </a:ext>
            </a:extLst>
          </p:cNvPr>
          <p:cNvSpPr/>
          <p:nvPr/>
        </p:nvSpPr>
        <p:spPr bwMode="white">
          <a:xfrm>
            <a:off x="3491428" y="2454677"/>
            <a:ext cx="1009523" cy="1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8BC3A-6863-ECE1-1F7D-0F4CBD829349}"/>
              </a:ext>
            </a:extLst>
          </p:cNvPr>
          <p:cNvSpPr/>
          <p:nvPr/>
        </p:nvSpPr>
        <p:spPr bwMode="white">
          <a:xfrm>
            <a:off x="3510476" y="2998337"/>
            <a:ext cx="609523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45E3265-D04A-44DE-ACC2-DE10EB4E3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660" y="3662850"/>
            <a:ext cx="1855235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2B47A34-07E5-157F-AC95-C5B3A24F1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596" y="4351696"/>
            <a:ext cx="1891260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63BB2-7034-B96B-85D2-9564319B5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2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6F1282B-1A83-AC2B-F04B-F45A0EF3F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66" y="4893423"/>
            <a:ext cx="1695312" cy="7055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82E2991-E1AC-7A83-6F6A-A2A0C6F88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893423"/>
            <a:ext cx="1695312" cy="7055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0BABB04-505F-7887-4DB6-A7F011264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682" y="4893423"/>
            <a:ext cx="1695312" cy="7055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B9B6436-3BB2-C2DC-AD5C-3875ECA1B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893423"/>
            <a:ext cx="1695312" cy="7055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4DD3369-7C34-3851-07C3-9FB53DDBF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893423"/>
            <a:ext cx="1695312" cy="7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5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F6F9A-7C42-5BC7-2D47-2947D5AC94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53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9ED0C-042D-8042-94B3-A47C4097FD44}"/>
              </a:ext>
            </a:extLst>
          </p:cNvPr>
          <p:cNvSpPr/>
          <p:nvPr/>
        </p:nvSpPr>
        <p:spPr bwMode="white">
          <a:xfrm>
            <a:off x="1605714" y="1521227"/>
            <a:ext cx="257142" cy="25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D45EC-B524-0228-1923-8976BE9C9FDB}"/>
              </a:ext>
            </a:extLst>
          </p:cNvPr>
          <p:cNvSpPr/>
          <p:nvPr/>
        </p:nvSpPr>
        <p:spPr bwMode="white">
          <a:xfrm>
            <a:off x="1615238" y="2065995"/>
            <a:ext cx="238095" cy="24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EE62D1-3298-A008-DFEC-BFB8F13F9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97" y="2492896"/>
            <a:ext cx="10800000" cy="1579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CF34FC-EDD1-495D-4931-1F4B022C7AA5}"/>
              </a:ext>
            </a:extLst>
          </p:cNvPr>
          <p:cNvSpPr/>
          <p:nvPr/>
        </p:nvSpPr>
        <p:spPr bwMode="white">
          <a:xfrm>
            <a:off x="1634425" y="2598228"/>
            <a:ext cx="247619" cy="24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6275E-607E-0618-2860-A01AB84AD2EE}"/>
              </a:ext>
            </a:extLst>
          </p:cNvPr>
          <p:cNvSpPr/>
          <p:nvPr/>
        </p:nvSpPr>
        <p:spPr bwMode="white">
          <a:xfrm>
            <a:off x="1605854" y="3144041"/>
            <a:ext cx="295238" cy="23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C90CA-AC0B-5682-DA8F-636E1D958FDE}"/>
              </a:ext>
            </a:extLst>
          </p:cNvPr>
          <p:cNvSpPr/>
          <p:nvPr/>
        </p:nvSpPr>
        <p:spPr bwMode="white">
          <a:xfrm>
            <a:off x="1605854" y="3680278"/>
            <a:ext cx="295238" cy="24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7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F31FD-40FC-3A58-084D-A3891A70A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0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48C86-5161-2764-98E1-6FCD076E965E}"/>
              </a:ext>
            </a:extLst>
          </p:cNvPr>
          <p:cNvSpPr/>
          <p:nvPr/>
        </p:nvSpPr>
        <p:spPr bwMode="white">
          <a:xfrm>
            <a:off x="5843809" y="1567676"/>
            <a:ext cx="1000000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C8E34-FC8D-1697-D426-354941B0DBD4}"/>
              </a:ext>
            </a:extLst>
          </p:cNvPr>
          <p:cNvSpPr/>
          <p:nvPr/>
        </p:nvSpPr>
        <p:spPr bwMode="white">
          <a:xfrm>
            <a:off x="5843809" y="2111355"/>
            <a:ext cx="1304761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8B512-596E-B069-89BF-3263CA022773}"/>
              </a:ext>
            </a:extLst>
          </p:cNvPr>
          <p:cNvSpPr/>
          <p:nvPr/>
        </p:nvSpPr>
        <p:spPr bwMode="white">
          <a:xfrm>
            <a:off x="5862857" y="2664573"/>
            <a:ext cx="990476" cy="2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BAF452-02FF-590F-F063-5288182869BA}"/>
              </a:ext>
            </a:extLst>
          </p:cNvPr>
          <p:cNvSpPr/>
          <p:nvPr/>
        </p:nvSpPr>
        <p:spPr bwMode="white">
          <a:xfrm>
            <a:off x="5862857" y="3198714"/>
            <a:ext cx="1314285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AC12E4-6BF4-D393-075B-A2BD4A8971C1}"/>
              </a:ext>
            </a:extLst>
          </p:cNvPr>
          <p:cNvSpPr/>
          <p:nvPr/>
        </p:nvSpPr>
        <p:spPr bwMode="white">
          <a:xfrm>
            <a:off x="5843809" y="3751932"/>
            <a:ext cx="695238" cy="2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7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