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2" r:id="rId3"/>
    <p:sldId id="331" r:id="rId4"/>
    <p:sldId id="330" r:id="rId5"/>
    <p:sldId id="329" r:id="rId6"/>
    <p:sldId id="328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D9C6F24-9F91-9AF7-3B56-4E7BFBA64E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4895" y="3013053"/>
            <a:ext cx="8922209" cy="83189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3DECD6-E7AC-8CC4-C0E0-567733B8A8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187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0048B2-03BE-80B3-9FEC-2C5D52F97782}"/>
              </a:ext>
            </a:extLst>
          </p:cNvPr>
          <p:cNvSpPr/>
          <p:nvPr/>
        </p:nvSpPr>
        <p:spPr bwMode="white">
          <a:xfrm>
            <a:off x="2000056" y="3046064"/>
            <a:ext cx="306100" cy="32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BDF830-8596-0D73-9489-77EF7FEDD8B6}"/>
              </a:ext>
            </a:extLst>
          </p:cNvPr>
          <p:cNvSpPr/>
          <p:nvPr/>
        </p:nvSpPr>
        <p:spPr bwMode="white">
          <a:xfrm>
            <a:off x="2000056" y="3798580"/>
            <a:ext cx="306100" cy="33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E9EC40-BA47-618E-EB00-53E2E4C9BBD1}"/>
              </a:ext>
            </a:extLst>
          </p:cNvPr>
          <p:cNvSpPr/>
          <p:nvPr/>
        </p:nvSpPr>
        <p:spPr bwMode="white">
          <a:xfrm>
            <a:off x="1972229" y="4569677"/>
            <a:ext cx="361755" cy="31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043288-D67E-04B0-E93B-82067A3655A7}"/>
              </a:ext>
            </a:extLst>
          </p:cNvPr>
          <p:cNvSpPr/>
          <p:nvPr/>
        </p:nvSpPr>
        <p:spPr bwMode="white">
          <a:xfrm>
            <a:off x="2000056" y="5312903"/>
            <a:ext cx="306100" cy="32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ED8B2F-50D8-9D5C-0BDD-BA5EB044AF49}"/>
              </a:ext>
            </a:extLst>
          </p:cNvPr>
          <p:cNvSpPr/>
          <p:nvPr/>
        </p:nvSpPr>
        <p:spPr bwMode="white">
          <a:xfrm>
            <a:off x="2009332" y="6074709"/>
            <a:ext cx="287549" cy="31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66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737D26-59AC-CC5E-E331-C060EAEE32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653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A19070-7A65-3E23-1447-7109C9F66FA8}"/>
              </a:ext>
            </a:extLst>
          </p:cNvPr>
          <p:cNvSpPr/>
          <p:nvPr/>
        </p:nvSpPr>
        <p:spPr bwMode="white">
          <a:xfrm>
            <a:off x="2005714" y="1901338"/>
            <a:ext cx="371428" cy="31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3AAE80-5A90-7510-B96D-F66C95EE3957}"/>
              </a:ext>
            </a:extLst>
          </p:cNvPr>
          <p:cNvSpPr/>
          <p:nvPr/>
        </p:nvSpPr>
        <p:spPr bwMode="white">
          <a:xfrm>
            <a:off x="2043809" y="2673799"/>
            <a:ext cx="295238" cy="32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0E399B-6D19-5F21-E6EB-FB13567FF595}"/>
              </a:ext>
            </a:extLst>
          </p:cNvPr>
          <p:cNvSpPr/>
          <p:nvPr/>
        </p:nvSpPr>
        <p:spPr bwMode="white">
          <a:xfrm>
            <a:off x="2005714" y="3446259"/>
            <a:ext cx="371428" cy="32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698AE6-5BA6-593E-C728-FABFC08825C5}"/>
              </a:ext>
            </a:extLst>
          </p:cNvPr>
          <p:cNvSpPr/>
          <p:nvPr/>
        </p:nvSpPr>
        <p:spPr bwMode="white">
          <a:xfrm>
            <a:off x="2034285" y="4209184"/>
            <a:ext cx="314285" cy="33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30250B-7A13-F421-4337-96606512A135}"/>
              </a:ext>
            </a:extLst>
          </p:cNvPr>
          <p:cNvSpPr/>
          <p:nvPr/>
        </p:nvSpPr>
        <p:spPr bwMode="white">
          <a:xfrm>
            <a:off x="2005714" y="5000718"/>
            <a:ext cx="361904" cy="32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74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2A1B9D-74A0-D816-F020-EA24A10FCB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44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F3F7C7-F240-342B-4FE9-274DAD44E3B8}"/>
              </a:ext>
            </a:extLst>
          </p:cNvPr>
          <p:cNvSpPr/>
          <p:nvPr/>
        </p:nvSpPr>
        <p:spPr bwMode="white">
          <a:xfrm>
            <a:off x="2043809" y="1938458"/>
            <a:ext cx="295238" cy="32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DE9BC0-7F36-75F5-F9DA-5174D1863D8D}"/>
              </a:ext>
            </a:extLst>
          </p:cNvPr>
          <p:cNvSpPr/>
          <p:nvPr/>
        </p:nvSpPr>
        <p:spPr bwMode="white">
          <a:xfrm>
            <a:off x="2043809" y="3491383"/>
            <a:ext cx="295238" cy="32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DBF567-C370-0683-1A80-578E4007788A}"/>
              </a:ext>
            </a:extLst>
          </p:cNvPr>
          <p:cNvSpPr/>
          <p:nvPr/>
        </p:nvSpPr>
        <p:spPr bwMode="white">
          <a:xfrm>
            <a:off x="2034285" y="5025254"/>
            <a:ext cx="314285" cy="34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256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B7736A-A79B-634F-5B7D-775AB48242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698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E78EF5-A1BF-BC5C-BCCE-877CB80EA57F}"/>
              </a:ext>
            </a:extLst>
          </p:cNvPr>
          <p:cNvSpPr/>
          <p:nvPr/>
        </p:nvSpPr>
        <p:spPr bwMode="white">
          <a:xfrm>
            <a:off x="1234285" y="1243062"/>
            <a:ext cx="295238" cy="324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08959F-5557-7020-CEF7-4E13CFB8DBE8}"/>
              </a:ext>
            </a:extLst>
          </p:cNvPr>
          <p:cNvSpPr/>
          <p:nvPr/>
        </p:nvSpPr>
        <p:spPr bwMode="white">
          <a:xfrm>
            <a:off x="1186666" y="3568266"/>
            <a:ext cx="371428" cy="324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056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C98EE6-D730-762D-52D9-93CED13A2C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589636" cy="4689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5E36EB7-E7B0-AE9F-0EB4-7B7A7D0BCD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4"/>
          <a:stretch/>
        </p:blipFill>
        <p:spPr>
          <a:xfrm>
            <a:off x="6384032" y="3570630"/>
            <a:ext cx="5666309" cy="3395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A6BFB2-DD7B-B0CE-E426-AB085C0A27A8}"/>
              </a:ext>
            </a:extLst>
          </p:cNvPr>
          <p:cNvSpPr/>
          <p:nvPr/>
        </p:nvSpPr>
        <p:spPr bwMode="white">
          <a:xfrm>
            <a:off x="2203165" y="3019325"/>
            <a:ext cx="508457" cy="4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E126EE-6F0F-F353-53AE-EB14FE71929D}"/>
              </a:ext>
            </a:extLst>
          </p:cNvPr>
          <p:cNvSpPr/>
          <p:nvPr/>
        </p:nvSpPr>
        <p:spPr bwMode="white">
          <a:xfrm>
            <a:off x="4795455" y="3019326"/>
            <a:ext cx="508457" cy="35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1A3A948-C574-51C6-E646-16F3B6105D1D}"/>
              </a:ext>
            </a:extLst>
          </p:cNvPr>
          <p:cNvSpPr/>
          <p:nvPr/>
        </p:nvSpPr>
        <p:spPr bwMode="white">
          <a:xfrm>
            <a:off x="7536160" y="3019325"/>
            <a:ext cx="288431" cy="30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13CD764-DA84-817C-14B0-5DBAD86E0696}"/>
              </a:ext>
            </a:extLst>
          </p:cNvPr>
          <p:cNvSpPr/>
          <p:nvPr/>
        </p:nvSpPr>
        <p:spPr bwMode="white">
          <a:xfrm>
            <a:off x="2279576" y="5013177"/>
            <a:ext cx="432047" cy="53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7A7D5A1-4901-62FB-5AF8-A6533532C26C}"/>
              </a:ext>
            </a:extLst>
          </p:cNvPr>
          <p:cNvSpPr/>
          <p:nvPr/>
        </p:nvSpPr>
        <p:spPr bwMode="white">
          <a:xfrm>
            <a:off x="4795454" y="5013176"/>
            <a:ext cx="50845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84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9406BB-0E4C-5E0A-D3F2-3E04274626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6709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861906-1801-D28F-6032-3EC75127727B}"/>
              </a:ext>
            </a:extLst>
          </p:cNvPr>
          <p:cNvSpPr/>
          <p:nvPr/>
        </p:nvSpPr>
        <p:spPr bwMode="white">
          <a:xfrm>
            <a:off x="3686786" y="4265737"/>
            <a:ext cx="978733" cy="344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D6FB26-70A0-F4D5-1358-FE136445B219}"/>
              </a:ext>
            </a:extLst>
          </p:cNvPr>
          <p:cNvSpPr/>
          <p:nvPr/>
        </p:nvSpPr>
        <p:spPr bwMode="white">
          <a:xfrm>
            <a:off x="6821792" y="5543187"/>
            <a:ext cx="435843" cy="344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48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1B34BE-CC42-BEA6-5B14-B244DE7DDF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7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1C363D-4280-7962-D4C6-AC93668DBC1F}"/>
              </a:ext>
            </a:extLst>
          </p:cNvPr>
          <p:cNvSpPr/>
          <p:nvPr/>
        </p:nvSpPr>
        <p:spPr bwMode="white">
          <a:xfrm>
            <a:off x="4615238" y="1100037"/>
            <a:ext cx="914285" cy="4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B62320-3DD1-E0D8-DF32-565E87ABE8D0}"/>
              </a:ext>
            </a:extLst>
          </p:cNvPr>
          <p:cNvSpPr/>
          <p:nvPr/>
        </p:nvSpPr>
        <p:spPr bwMode="white">
          <a:xfrm>
            <a:off x="4700952" y="3395712"/>
            <a:ext cx="809523" cy="4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312E81-AC8D-78E3-73B7-900B6F17056A}"/>
              </a:ext>
            </a:extLst>
          </p:cNvPr>
          <p:cNvSpPr/>
          <p:nvPr/>
        </p:nvSpPr>
        <p:spPr bwMode="white">
          <a:xfrm>
            <a:off x="3262857" y="4281594"/>
            <a:ext cx="1009523" cy="4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712A0E-3CF9-95FB-766F-A9C02198533A}"/>
              </a:ext>
            </a:extLst>
          </p:cNvPr>
          <p:cNvSpPr/>
          <p:nvPr/>
        </p:nvSpPr>
        <p:spPr bwMode="white">
          <a:xfrm>
            <a:off x="7072380" y="4291120"/>
            <a:ext cx="1019047" cy="419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92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2024-01-17T07:20:57Z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