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E666E7-3D70-4FDC-7B63-40D117727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132856"/>
            <a:ext cx="10800000" cy="23969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BD8A7-2C09-5EC3-5533-311F6494A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65F6DB-F81B-A782-E75B-CEB4FF33B931}"/>
              </a:ext>
            </a:extLst>
          </p:cNvPr>
          <p:cNvSpPr/>
          <p:nvPr/>
        </p:nvSpPr>
        <p:spPr bwMode="white">
          <a:xfrm>
            <a:off x="1996190" y="3015529"/>
            <a:ext cx="37142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FD4200-DB1B-ED4D-5DAC-219900B9040E}"/>
              </a:ext>
            </a:extLst>
          </p:cNvPr>
          <p:cNvSpPr/>
          <p:nvPr/>
        </p:nvSpPr>
        <p:spPr bwMode="white">
          <a:xfrm>
            <a:off x="2024761" y="3749294"/>
            <a:ext cx="323809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C5EAA6-97A2-8425-F399-12C6EF68C547}"/>
              </a:ext>
            </a:extLst>
          </p:cNvPr>
          <p:cNvSpPr/>
          <p:nvPr/>
        </p:nvSpPr>
        <p:spPr bwMode="white">
          <a:xfrm>
            <a:off x="1996190" y="4492588"/>
            <a:ext cx="37142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D36E25-6EB8-9A74-40A8-8294900E02F2}"/>
              </a:ext>
            </a:extLst>
          </p:cNvPr>
          <p:cNvSpPr/>
          <p:nvPr/>
        </p:nvSpPr>
        <p:spPr bwMode="white">
          <a:xfrm>
            <a:off x="2043809" y="5235882"/>
            <a:ext cx="29523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BC8B91-7FF1-0E6F-B0EB-30073292913F}"/>
              </a:ext>
            </a:extLst>
          </p:cNvPr>
          <p:cNvSpPr/>
          <p:nvPr/>
        </p:nvSpPr>
        <p:spPr bwMode="white">
          <a:xfrm>
            <a:off x="2024761" y="5969647"/>
            <a:ext cx="323809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AC2D03-622E-4DC1-7ED1-CF65EA584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80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183632-C59E-828D-9B09-EDE010317F2E}"/>
              </a:ext>
            </a:extLst>
          </p:cNvPr>
          <p:cNvSpPr/>
          <p:nvPr/>
        </p:nvSpPr>
        <p:spPr bwMode="white">
          <a:xfrm>
            <a:off x="2016928" y="3934035"/>
            <a:ext cx="289242" cy="31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F5D4A4-5B30-443F-E107-DF3F423FD4A4}"/>
              </a:ext>
            </a:extLst>
          </p:cNvPr>
          <p:cNvSpPr/>
          <p:nvPr/>
        </p:nvSpPr>
        <p:spPr bwMode="white">
          <a:xfrm>
            <a:off x="1970275" y="4662204"/>
            <a:ext cx="363886" cy="31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38FD28-884E-DB2B-79EC-BEC418EA85C5}"/>
              </a:ext>
            </a:extLst>
          </p:cNvPr>
          <p:cNvSpPr/>
          <p:nvPr/>
        </p:nvSpPr>
        <p:spPr bwMode="white">
          <a:xfrm>
            <a:off x="2007597" y="5390372"/>
            <a:ext cx="317234" cy="31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FC9FB0-02E9-9C26-79C8-81083703406E}"/>
              </a:ext>
            </a:extLst>
          </p:cNvPr>
          <p:cNvSpPr/>
          <p:nvPr/>
        </p:nvSpPr>
        <p:spPr bwMode="white">
          <a:xfrm>
            <a:off x="1998267" y="6109205"/>
            <a:ext cx="317234" cy="32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F367D-95D5-B68F-4DB8-1E9401598D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0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5DBA58-3921-E58D-7554-38555857C6A2}"/>
              </a:ext>
            </a:extLst>
          </p:cNvPr>
          <p:cNvSpPr/>
          <p:nvPr/>
        </p:nvSpPr>
        <p:spPr bwMode="white">
          <a:xfrm>
            <a:off x="2043809" y="1862206"/>
            <a:ext cx="295238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2366DB-C94A-895E-7D42-05EE722A3F9C}"/>
              </a:ext>
            </a:extLst>
          </p:cNvPr>
          <p:cNvSpPr/>
          <p:nvPr/>
        </p:nvSpPr>
        <p:spPr bwMode="white">
          <a:xfrm>
            <a:off x="2024761" y="3338860"/>
            <a:ext cx="323809" cy="33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AF3879-C592-4C3F-499A-911BA3528EDF}"/>
              </a:ext>
            </a:extLst>
          </p:cNvPr>
          <p:cNvSpPr/>
          <p:nvPr/>
        </p:nvSpPr>
        <p:spPr bwMode="white">
          <a:xfrm>
            <a:off x="1996190" y="4825041"/>
            <a:ext cx="371428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72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1059A-9C24-6652-1DB8-70352DC43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86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922F13-498F-71C7-C7EA-6DEFEB69E835}"/>
              </a:ext>
            </a:extLst>
          </p:cNvPr>
          <p:cNvSpPr/>
          <p:nvPr/>
        </p:nvSpPr>
        <p:spPr bwMode="white">
          <a:xfrm>
            <a:off x="1215238" y="1100571"/>
            <a:ext cx="323809" cy="33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5AAA38-8582-D5A7-B7A8-5666AA2B4646}"/>
              </a:ext>
            </a:extLst>
          </p:cNvPr>
          <p:cNvSpPr/>
          <p:nvPr/>
        </p:nvSpPr>
        <p:spPr bwMode="white">
          <a:xfrm>
            <a:off x="1215238" y="2580979"/>
            <a:ext cx="323809" cy="33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26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ADA0D-B8A3-D9ED-BC9F-68CDCE0E5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AC780-395D-2783-08D2-AA615BCA40A2}"/>
              </a:ext>
            </a:extLst>
          </p:cNvPr>
          <p:cNvSpPr/>
          <p:nvPr/>
        </p:nvSpPr>
        <p:spPr bwMode="white">
          <a:xfrm>
            <a:off x="2037113" y="1876896"/>
            <a:ext cx="294738" cy="31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882C97-14F7-F8BB-24FA-D1B3D764A7C3}"/>
              </a:ext>
            </a:extLst>
          </p:cNvPr>
          <p:cNvSpPr/>
          <p:nvPr/>
        </p:nvSpPr>
        <p:spPr bwMode="white">
          <a:xfrm>
            <a:off x="2018692" y="3526560"/>
            <a:ext cx="322370" cy="33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66AEDD-AAE1-7F28-415A-89378E7F94D0}"/>
              </a:ext>
            </a:extLst>
          </p:cNvPr>
          <p:cNvSpPr/>
          <p:nvPr/>
        </p:nvSpPr>
        <p:spPr bwMode="white">
          <a:xfrm>
            <a:off x="1991060" y="5194656"/>
            <a:ext cx="368423" cy="3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33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E7874-1687-2841-5994-2D719E6EF2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56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4BEF1C-ADC2-F128-6C23-06E0D2D3BF3F}"/>
              </a:ext>
            </a:extLst>
          </p:cNvPr>
          <p:cNvSpPr/>
          <p:nvPr/>
        </p:nvSpPr>
        <p:spPr bwMode="white">
          <a:xfrm>
            <a:off x="1234285" y="1100232"/>
            <a:ext cx="323809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265BF-3FF3-0E2F-19CF-5238AF491BB6}"/>
              </a:ext>
            </a:extLst>
          </p:cNvPr>
          <p:cNvSpPr/>
          <p:nvPr/>
        </p:nvSpPr>
        <p:spPr bwMode="white">
          <a:xfrm>
            <a:off x="1253333" y="2826047"/>
            <a:ext cx="295238" cy="333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84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2EA23-E1AA-8B65-31E5-8DB57B1CF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28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0881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3FFA5-9CBD-6B23-E5C9-FDFC50500A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80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66E37F-7185-4EAD-2F41-7AF9AE179B8F}"/>
              </a:ext>
            </a:extLst>
          </p:cNvPr>
          <p:cNvSpPr/>
          <p:nvPr/>
        </p:nvSpPr>
        <p:spPr bwMode="white">
          <a:xfrm>
            <a:off x="1205513" y="2702448"/>
            <a:ext cx="250587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E4FFDA-09FC-6192-2440-FF146B026FDE}"/>
              </a:ext>
            </a:extLst>
          </p:cNvPr>
          <p:cNvSpPr/>
          <p:nvPr/>
        </p:nvSpPr>
        <p:spPr bwMode="white">
          <a:xfrm>
            <a:off x="2372311" y="2702448"/>
            <a:ext cx="227094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28B762-28F7-B600-16DC-F433198404B6}"/>
              </a:ext>
            </a:extLst>
          </p:cNvPr>
          <p:cNvSpPr/>
          <p:nvPr/>
        </p:nvSpPr>
        <p:spPr bwMode="white">
          <a:xfrm>
            <a:off x="3507785" y="2694612"/>
            <a:ext cx="274080" cy="28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788BC3-B979-8420-01B6-48B66E0B416B}"/>
              </a:ext>
            </a:extLst>
          </p:cNvPr>
          <p:cNvSpPr/>
          <p:nvPr/>
        </p:nvSpPr>
        <p:spPr bwMode="white">
          <a:xfrm>
            <a:off x="4666753" y="2694612"/>
            <a:ext cx="266249" cy="28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0DAB82-418E-124E-3B52-434936FEAF21}"/>
              </a:ext>
            </a:extLst>
          </p:cNvPr>
          <p:cNvSpPr/>
          <p:nvPr/>
        </p:nvSpPr>
        <p:spPr bwMode="white">
          <a:xfrm>
            <a:off x="5833551" y="2702448"/>
            <a:ext cx="274080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D0D4BC-91FC-EC50-3B72-79937F52AC83}"/>
              </a:ext>
            </a:extLst>
          </p:cNvPr>
          <p:cNvSpPr/>
          <p:nvPr/>
        </p:nvSpPr>
        <p:spPr bwMode="white">
          <a:xfrm>
            <a:off x="6961194" y="2702448"/>
            <a:ext cx="313234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3088A6-32D8-AA5B-AF10-E613F40718CE}"/>
              </a:ext>
            </a:extLst>
          </p:cNvPr>
          <p:cNvSpPr/>
          <p:nvPr/>
        </p:nvSpPr>
        <p:spPr bwMode="white">
          <a:xfrm>
            <a:off x="8159316" y="2702448"/>
            <a:ext cx="250587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81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2024-01-17T06:55:28Z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