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656DE4-8DB3-1D78-638E-8BA1B24D0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567" y="3003528"/>
            <a:ext cx="9042865" cy="8509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12E7F-A5D2-D565-F5B7-1F656C1BF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2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8011AF-87D0-0FA3-03AE-1DAC1AAD6170}"/>
              </a:ext>
            </a:extLst>
          </p:cNvPr>
          <p:cNvSpPr/>
          <p:nvPr/>
        </p:nvSpPr>
        <p:spPr bwMode="white">
          <a:xfrm>
            <a:off x="4815238" y="1186070"/>
            <a:ext cx="809523" cy="4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836684-5962-0E45-A3F1-D1FB40CD6A31}"/>
              </a:ext>
            </a:extLst>
          </p:cNvPr>
          <p:cNvSpPr/>
          <p:nvPr/>
        </p:nvSpPr>
        <p:spPr bwMode="white">
          <a:xfrm>
            <a:off x="7462857" y="3245778"/>
            <a:ext cx="1104761" cy="4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5B8186-15F0-7C49-E28F-E2692A680E4B}"/>
              </a:ext>
            </a:extLst>
          </p:cNvPr>
          <p:cNvSpPr/>
          <p:nvPr/>
        </p:nvSpPr>
        <p:spPr bwMode="white">
          <a:xfrm>
            <a:off x="6139047" y="4266096"/>
            <a:ext cx="980952" cy="4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8FA847-6D01-5181-5E94-7DAAC24DA5C6}"/>
              </a:ext>
            </a:extLst>
          </p:cNvPr>
          <p:cNvSpPr/>
          <p:nvPr/>
        </p:nvSpPr>
        <p:spPr bwMode="white">
          <a:xfrm>
            <a:off x="5567619" y="5295950"/>
            <a:ext cx="628571" cy="4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1C9F4D-BDC4-5201-6A14-E20E94E27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037" y="2200984"/>
            <a:ext cx="1808619" cy="93227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E692404-522B-DBCC-AE07-E7F850596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9" y="4266096"/>
            <a:ext cx="1728192" cy="93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42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5C7E9-404F-CB4C-941D-07D29BEA3B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0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0656C1-2042-9134-97B9-4E80E1B9FB76}"/>
              </a:ext>
            </a:extLst>
          </p:cNvPr>
          <p:cNvSpPr/>
          <p:nvPr/>
        </p:nvSpPr>
        <p:spPr bwMode="white">
          <a:xfrm>
            <a:off x="2043809" y="3054679"/>
            <a:ext cx="323809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E95FFF-10C5-145C-D024-B90CD75C4E29}"/>
              </a:ext>
            </a:extLst>
          </p:cNvPr>
          <p:cNvSpPr/>
          <p:nvPr/>
        </p:nvSpPr>
        <p:spPr bwMode="white">
          <a:xfrm>
            <a:off x="2015238" y="4522911"/>
            <a:ext cx="371428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9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A0013-8B2D-BE5E-4872-DF5FA3EB18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5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888AEC-B2C4-E78C-072F-83EC4C0A5A0E}"/>
              </a:ext>
            </a:extLst>
          </p:cNvPr>
          <p:cNvSpPr/>
          <p:nvPr/>
        </p:nvSpPr>
        <p:spPr bwMode="white">
          <a:xfrm>
            <a:off x="1243809" y="1081279"/>
            <a:ext cx="295238" cy="32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5CDC24-7359-3006-081A-5F1508D829C8}"/>
              </a:ext>
            </a:extLst>
          </p:cNvPr>
          <p:cNvSpPr/>
          <p:nvPr/>
        </p:nvSpPr>
        <p:spPr bwMode="white">
          <a:xfrm>
            <a:off x="1196190" y="3266174"/>
            <a:ext cx="371428" cy="32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3821B6-363D-05D2-07C0-1DD6B0152E7F}"/>
              </a:ext>
            </a:extLst>
          </p:cNvPr>
          <p:cNvSpPr/>
          <p:nvPr/>
        </p:nvSpPr>
        <p:spPr bwMode="white">
          <a:xfrm>
            <a:off x="1224761" y="4716410"/>
            <a:ext cx="323809" cy="343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20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63ADC-18A7-7BCE-09F9-190576023F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4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93BB60C-74F1-22B1-BD80-5624BC5B17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16"/>
          <a:stretch/>
        </p:blipFill>
        <p:spPr>
          <a:xfrm>
            <a:off x="720000" y="4329821"/>
            <a:ext cx="10800000" cy="2411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1A561-3D87-0B18-3DA5-73424B928723}"/>
              </a:ext>
            </a:extLst>
          </p:cNvPr>
          <p:cNvSpPr/>
          <p:nvPr/>
        </p:nvSpPr>
        <p:spPr bwMode="white">
          <a:xfrm>
            <a:off x="4024761" y="5883209"/>
            <a:ext cx="990476" cy="4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2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F7F7B81F-C2AD-5A65-D7D5-BF6235BB48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/>
        </p:blipFill>
        <p:spPr>
          <a:xfrm>
            <a:off x="720000" y="3494094"/>
            <a:ext cx="10800000" cy="267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963B10-89CE-454D-051F-53324386A3E5}"/>
              </a:ext>
            </a:extLst>
          </p:cNvPr>
          <p:cNvSpPr/>
          <p:nvPr/>
        </p:nvSpPr>
        <p:spPr bwMode="white">
          <a:xfrm>
            <a:off x="4948571" y="5469614"/>
            <a:ext cx="2443573" cy="54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37A64DF-EF6E-B216-5BA1-1308BD519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088" y="3765877"/>
            <a:ext cx="1946991" cy="720210"/>
          </a:xfrm>
          <a:prstGeom prst="rect">
            <a:avLst/>
          </a:prstGeom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4844216C-3FE7-EC20-DF8F-B1DD590F60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0" t="25345" r="4217" b="5652"/>
          <a:stretch/>
        </p:blipFill>
        <p:spPr>
          <a:xfrm>
            <a:off x="2551277" y="917458"/>
            <a:ext cx="7039792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8858626-5735-6E4A-F8D6-098BED50B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487" y="4669980"/>
            <a:ext cx="1732425" cy="72021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1913BFF-3FE4-5B64-9878-B0058ABE29BE}"/>
              </a:ext>
            </a:extLst>
          </p:cNvPr>
          <p:cNvSpPr/>
          <p:nvPr/>
        </p:nvSpPr>
        <p:spPr bwMode="white">
          <a:xfrm>
            <a:off x="3998691" y="4437112"/>
            <a:ext cx="729158" cy="5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4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2D0F8-BD29-2121-39A8-0EA3A114F6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90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53411-2D17-70D7-0211-00278EBE58C0}"/>
              </a:ext>
            </a:extLst>
          </p:cNvPr>
          <p:cNvSpPr/>
          <p:nvPr/>
        </p:nvSpPr>
        <p:spPr bwMode="white">
          <a:xfrm>
            <a:off x="2015238" y="1816523"/>
            <a:ext cx="371428" cy="3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02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69CA1-3DB6-C99B-8DC8-628AA2A699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3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71BE0-8975-2F84-F28C-58CC313DA47C}"/>
              </a:ext>
            </a:extLst>
          </p:cNvPr>
          <p:cNvSpPr/>
          <p:nvPr/>
        </p:nvSpPr>
        <p:spPr bwMode="white">
          <a:xfrm>
            <a:off x="1234285" y="1090769"/>
            <a:ext cx="304761" cy="32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49EA9C-D52D-C136-EF85-3E1202591DFC}"/>
              </a:ext>
            </a:extLst>
          </p:cNvPr>
          <p:cNvSpPr/>
          <p:nvPr/>
        </p:nvSpPr>
        <p:spPr bwMode="white">
          <a:xfrm>
            <a:off x="1196190" y="2779083"/>
            <a:ext cx="371428" cy="31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47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B644E-5AF4-6C8E-8F27-268DACF0D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151AD0-39C4-DC49-A101-56B4CD6D2004}"/>
              </a:ext>
            </a:extLst>
          </p:cNvPr>
          <p:cNvSpPr/>
          <p:nvPr/>
        </p:nvSpPr>
        <p:spPr bwMode="white">
          <a:xfrm>
            <a:off x="1234285" y="1119393"/>
            <a:ext cx="304761" cy="32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56800F-924D-5DFF-782E-B044F0BB9B2D}"/>
              </a:ext>
            </a:extLst>
          </p:cNvPr>
          <p:cNvSpPr/>
          <p:nvPr/>
        </p:nvSpPr>
        <p:spPr bwMode="white">
          <a:xfrm>
            <a:off x="1196190" y="4486605"/>
            <a:ext cx="371428" cy="32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06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EB4D4-7A5C-0ED4-5183-3EEEF68FA0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37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1678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2024-01-17T06:31:28Z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