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1" r:id="rId3"/>
    <p:sldId id="330" r:id="rId4"/>
    <p:sldId id="329" r:id="rId5"/>
    <p:sldId id="328" r:id="rId6"/>
    <p:sldId id="327" r:id="rId7"/>
    <p:sldId id="326" r:id="rId8"/>
    <p:sldId id="325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1100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D61C1A4-6445-EB2B-D96E-5628284ACD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3618" y="3051155"/>
            <a:ext cx="9004763" cy="75568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5B6380-E2CE-8942-3312-F39DA6331C6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222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501332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FCD4FD-217C-B227-9BB2-2D351462F1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2610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C43844-6F8A-F3E6-4449-DAE1FEFED350}"/>
              </a:ext>
            </a:extLst>
          </p:cNvPr>
          <p:cNvSpPr/>
          <p:nvPr/>
        </p:nvSpPr>
        <p:spPr bwMode="white">
          <a:xfrm>
            <a:off x="1053333" y="995279"/>
            <a:ext cx="257142" cy="238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10A4F1-A9B2-A8D7-4CFF-BA0C7840C8D3}"/>
              </a:ext>
            </a:extLst>
          </p:cNvPr>
          <p:cNvSpPr/>
          <p:nvPr/>
        </p:nvSpPr>
        <p:spPr bwMode="white">
          <a:xfrm>
            <a:off x="1081904" y="1528842"/>
            <a:ext cx="209523" cy="228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E7EAE3A-DD39-2324-CF51-8DC4582438F2}"/>
              </a:ext>
            </a:extLst>
          </p:cNvPr>
          <p:cNvSpPr/>
          <p:nvPr/>
        </p:nvSpPr>
        <p:spPr bwMode="white">
          <a:xfrm>
            <a:off x="1081904" y="2052877"/>
            <a:ext cx="209523" cy="238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456A3D6-0975-19C2-AA3E-482E259A3D2B}"/>
              </a:ext>
            </a:extLst>
          </p:cNvPr>
          <p:cNvSpPr/>
          <p:nvPr/>
        </p:nvSpPr>
        <p:spPr bwMode="white">
          <a:xfrm>
            <a:off x="1053333" y="2586440"/>
            <a:ext cx="257142" cy="228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F5555C4-AFB3-A364-6A2B-49C13666ACEB}"/>
              </a:ext>
            </a:extLst>
          </p:cNvPr>
          <p:cNvSpPr/>
          <p:nvPr/>
        </p:nvSpPr>
        <p:spPr bwMode="white">
          <a:xfrm>
            <a:off x="1081904" y="3110475"/>
            <a:ext cx="209523" cy="238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824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E66795-E07F-00A5-A8B9-085BBD4639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805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CCD089-D536-10FD-30C9-61B146A54311}"/>
              </a:ext>
            </a:extLst>
          </p:cNvPr>
          <p:cNvSpPr/>
          <p:nvPr/>
        </p:nvSpPr>
        <p:spPr bwMode="white">
          <a:xfrm>
            <a:off x="1643809" y="3722343"/>
            <a:ext cx="228571" cy="228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8701EB4-5E07-2B49-FB6B-0BC804EDE915}"/>
              </a:ext>
            </a:extLst>
          </p:cNvPr>
          <p:cNvSpPr/>
          <p:nvPr/>
        </p:nvSpPr>
        <p:spPr bwMode="white">
          <a:xfrm>
            <a:off x="1634285" y="4771187"/>
            <a:ext cx="238095" cy="238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1360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BE9B4C-39CD-3642-15D7-A2972C7DD23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088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0EEA92-311A-1613-4C58-9BD9160A1ABA}"/>
              </a:ext>
            </a:extLst>
          </p:cNvPr>
          <p:cNvSpPr/>
          <p:nvPr/>
        </p:nvSpPr>
        <p:spPr bwMode="white">
          <a:xfrm>
            <a:off x="1034285" y="1023920"/>
            <a:ext cx="285714" cy="238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55FE78-B7F0-C3E7-111E-0DC46C640650}"/>
              </a:ext>
            </a:extLst>
          </p:cNvPr>
          <p:cNvSpPr/>
          <p:nvPr/>
        </p:nvSpPr>
        <p:spPr bwMode="white">
          <a:xfrm>
            <a:off x="1062857" y="2082014"/>
            <a:ext cx="247619" cy="238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D59CBC7-944F-1424-629C-DAC9885E551B}"/>
              </a:ext>
            </a:extLst>
          </p:cNvPr>
          <p:cNvSpPr/>
          <p:nvPr/>
        </p:nvSpPr>
        <p:spPr bwMode="white">
          <a:xfrm>
            <a:off x="1072380" y="3140107"/>
            <a:ext cx="228571" cy="228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5532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6C36D2-11B7-75DD-FB19-FE87B8D4F2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5258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039425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9CE540-EA6B-346D-EA7A-B6BF24D709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793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45269E-459F-E52D-B047-9D1FF405E21B}"/>
              </a:ext>
            </a:extLst>
          </p:cNvPr>
          <p:cNvSpPr/>
          <p:nvPr/>
        </p:nvSpPr>
        <p:spPr bwMode="white">
          <a:xfrm>
            <a:off x="1100952" y="1729173"/>
            <a:ext cx="247619" cy="247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B1F176A-2D2F-6A14-A251-275F5D71B39B}"/>
              </a:ext>
            </a:extLst>
          </p:cNvPr>
          <p:cNvSpPr/>
          <p:nvPr/>
        </p:nvSpPr>
        <p:spPr bwMode="white">
          <a:xfrm>
            <a:off x="1081904" y="2386793"/>
            <a:ext cx="285714" cy="238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B636EAD-0010-C6C5-ADB2-FB264558A0DA}"/>
              </a:ext>
            </a:extLst>
          </p:cNvPr>
          <p:cNvSpPr/>
          <p:nvPr/>
        </p:nvSpPr>
        <p:spPr bwMode="white">
          <a:xfrm>
            <a:off x="1120000" y="3044414"/>
            <a:ext cx="228571" cy="238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372C768-578B-40B0-566A-29DF737FB929}"/>
              </a:ext>
            </a:extLst>
          </p:cNvPr>
          <p:cNvSpPr/>
          <p:nvPr/>
        </p:nvSpPr>
        <p:spPr bwMode="white">
          <a:xfrm>
            <a:off x="4615238" y="5331789"/>
            <a:ext cx="590476" cy="162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6DF62820-7563-5A3F-F7C0-48BAF90730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4620" y="4355576"/>
            <a:ext cx="1387243" cy="642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31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436D1D-1A0C-E690-5FA1-B2CD3C3A17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0582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F79A1F-09F3-D854-3022-36E1830582D6}"/>
              </a:ext>
            </a:extLst>
          </p:cNvPr>
          <p:cNvSpPr/>
          <p:nvPr/>
        </p:nvSpPr>
        <p:spPr bwMode="white">
          <a:xfrm>
            <a:off x="1899676" y="3580308"/>
            <a:ext cx="354789" cy="150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DCB7C56-A284-2030-9C1B-92B2B6E62E21}"/>
              </a:ext>
            </a:extLst>
          </p:cNvPr>
          <p:cNvSpPr/>
          <p:nvPr/>
        </p:nvSpPr>
        <p:spPr bwMode="white">
          <a:xfrm>
            <a:off x="3176919" y="4911587"/>
            <a:ext cx="913583" cy="284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AD25818-ECCD-0F72-0DAB-A5F6A106DE10}"/>
              </a:ext>
            </a:extLst>
          </p:cNvPr>
          <p:cNvSpPr/>
          <p:nvPr/>
        </p:nvSpPr>
        <p:spPr bwMode="white">
          <a:xfrm>
            <a:off x="1899676" y="5639352"/>
            <a:ext cx="709579" cy="284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C562EBB-0A5B-4A63-333F-A0DFFC2A1956}"/>
              </a:ext>
            </a:extLst>
          </p:cNvPr>
          <p:cNvSpPr/>
          <p:nvPr/>
        </p:nvSpPr>
        <p:spPr bwMode="white">
          <a:xfrm>
            <a:off x="4888780" y="5639352"/>
            <a:ext cx="824886" cy="284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71C1CBB-8664-775E-022F-8FF1BA6F34EA}"/>
              </a:ext>
            </a:extLst>
          </p:cNvPr>
          <p:cNvSpPr/>
          <p:nvPr/>
        </p:nvSpPr>
        <p:spPr bwMode="white">
          <a:xfrm>
            <a:off x="10024363" y="5772480"/>
            <a:ext cx="301571" cy="150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504B7BBE-508E-3B08-8FB2-8083A36E34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3297" y="4105652"/>
            <a:ext cx="1668487" cy="642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6423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0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63</cp:revision>
  <dcterms:created xsi:type="dcterms:W3CDTF">2015-09-16T06:44:00Z</dcterms:created>
  <dcterms:modified xsi:type="dcterms:W3CDTF">2024-01-17T07:33:53Z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