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4F04CA-3C5B-5AAD-7713-8E830874B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217" y="2968601"/>
            <a:ext cx="9055565" cy="9207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93D970-4720-8BA8-67E7-D17E5A87F9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0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08D66B-A4FA-C3C1-66AC-370E09DB3D27}"/>
              </a:ext>
            </a:extLst>
          </p:cNvPr>
          <p:cNvSpPr/>
          <p:nvPr/>
        </p:nvSpPr>
        <p:spPr bwMode="white">
          <a:xfrm>
            <a:off x="2007701" y="3116811"/>
            <a:ext cx="287185" cy="31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9A98E1-21B7-6812-EF59-4B71D49A855F}"/>
              </a:ext>
            </a:extLst>
          </p:cNvPr>
          <p:cNvSpPr/>
          <p:nvPr/>
        </p:nvSpPr>
        <p:spPr bwMode="white">
          <a:xfrm>
            <a:off x="1989173" y="3858840"/>
            <a:ext cx="314977" cy="32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FB25C9-80E0-6464-FC9C-032C72945579}"/>
              </a:ext>
            </a:extLst>
          </p:cNvPr>
          <p:cNvSpPr/>
          <p:nvPr/>
        </p:nvSpPr>
        <p:spPr bwMode="white">
          <a:xfrm>
            <a:off x="1961381" y="4619420"/>
            <a:ext cx="361297" cy="31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13E656-6114-24AB-675A-5C9B9CFBBA3C}"/>
              </a:ext>
            </a:extLst>
          </p:cNvPr>
          <p:cNvSpPr/>
          <p:nvPr/>
        </p:nvSpPr>
        <p:spPr bwMode="white">
          <a:xfrm>
            <a:off x="2007701" y="5370724"/>
            <a:ext cx="287185" cy="31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F14E79-60C1-D95F-94A2-516BD0D59724}"/>
              </a:ext>
            </a:extLst>
          </p:cNvPr>
          <p:cNvSpPr/>
          <p:nvPr/>
        </p:nvSpPr>
        <p:spPr bwMode="white">
          <a:xfrm>
            <a:off x="1989173" y="6122028"/>
            <a:ext cx="314977" cy="32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55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47EDFF-4165-B1F5-8E9A-513E95D249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0000"/>
            <a:ext cx="10800000" cy="4889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61F2F2-6E05-CC7C-C641-6C3BBBDFFF9B}"/>
              </a:ext>
            </a:extLst>
          </p:cNvPr>
          <p:cNvSpPr/>
          <p:nvPr/>
        </p:nvSpPr>
        <p:spPr bwMode="white">
          <a:xfrm>
            <a:off x="1587161" y="1948436"/>
            <a:ext cx="295238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DFB988-CDCD-F403-5E2B-0AC05447EDE5}"/>
              </a:ext>
            </a:extLst>
          </p:cNvPr>
          <p:cNvSpPr/>
          <p:nvPr/>
        </p:nvSpPr>
        <p:spPr bwMode="white">
          <a:xfrm>
            <a:off x="1549066" y="2720466"/>
            <a:ext cx="361904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A9AC29-BAFE-AFA8-AED9-DC47BFEE7AB1}"/>
              </a:ext>
            </a:extLst>
          </p:cNvPr>
          <p:cNvSpPr/>
          <p:nvPr/>
        </p:nvSpPr>
        <p:spPr bwMode="white">
          <a:xfrm>
            <a:off x="1596685" y="3492496"/>
            <a:ext cx="276190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D492A9-8F36-6909-0A19-BC131A63EE7F}"/>
              </a:ext>
            </a:extLst>
          </p:cNvPr>
          <p:cNvSpPr/>
          <p:nvPr/>
        </p:nvSpPr>
        <p:spPr bwMode="white">
          <a:xfrm>
            <a:off x="1568113" y="4254995"/>
            <a:ext cx="323809" cy="33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CA02FD-6F60-19B7-BA81-A4947276BFF8}"/>
              </a:ext>
            </a:extLst>
          </p:cNvPr>
          <p:cNvSpPr/>
          <p:nvPr/>
        </p:nvSpPr>
        <p:spPr bwMode="white">
          <a:xfrm>
            <a:off x="1577637" y="5036557"/>
            <a:ext cx="323809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867649-3C1C-3769-A953-FB30649DC6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 b="1510"/>
          <a:stretch/>
        </p:blipFill>
        <p:spPr>
          <a:xfrm>
            <a:off x="7608168" y="3429000"/>
            <a:ext cx="4406869" cy="334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177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6D937-3ACA-1CB7-23CA-5619C79A7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5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6DC5DB-0960-104B-D7D1-F649F180FDE1}"/>
              </a:ext>
            </a:extLst>
          </p:cNvPr>
          <p:cNvSpPr/>
          <p:nvPr/>
        </p:nvSpPr>
        <p:spPr bwMode="white">
          <a:xfrm>
            <a:off x="1996190" y="2004924"/>
            <a:ext cx="371428" cy="3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085097-E1BD-F26B-A930-F4CD593EBCAE}"/>
              </a:ext>
            </a:extLst>
          </p:cNvPr>
          <p:cNvSpPr/>
          <p:nvPr/>
        </p:nvSpPr>
        <p:spPr bwMode="white">
          <a:xfrm>
            <a:off x="2024761" y="4319550"/>
            <a:ext cx="323809" cy="33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18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9FDD1-FE1C-3934-B25E-E58D10B270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5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4CE8B-6E41-4E57-9530-01522165F127}"/>
              </a:ext>
            </a:extLst>
          </p:cNvPr>
          <p:cNvSpPr/>
          <p:nvPr/>
        </p:nvSpPr>
        <p:spPr bwMode="white">
          <a:xfrm>
            <a:off x="1232125" y="965242"/>
            <a:ext cx="288652" cy="32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28E41-EB5E-A5BA-4541-FA888131E6A7}"/>
              </a:ext>
            </a:extLst>
          </p:cNvPr>
          <p:cNvSpPr/>
          <p:nvPr/>
        </p:nvSpPr>
        <p:spPr bwMode="white">
          <a:xfrm>
            <a:off x="1213502" y="3929126"/>
            <a:ext cx="316586" cy="33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EDEE16-2FEC-0176-2CF8-E02F3B5B2950}"/>
              </a:ext>
            </a:extLst>
          </p:cNvPr>
          <p:cNvSpPr/>
          <p:nvPr/>
        </p:nvSpPr>
        <p:spPr bwMode="white">
          <a:xfrm>
            <a:off x="1185568" y="5420388"/>
            <a:ext cx="363143" cy="31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70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DB40B-DB4F-EDE5-2DD2-99B9519C5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00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C5027E1-65B6-FEEF-1B43-A7618F99F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311" y="3187576"/>
            <a:ext cx="7204994" cy="72305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77C5F3C-F366-9327-345C-7CA4AB41B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311" y="4509120"/>
            <a:ext cx="7204994" cy="72305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CF385DB2-ADC8-9202-F4CA-09CD4FF01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311" y="5862389"/>
            <a:ext cx="7204994" cy="72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38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31FF5-C0BB-3DE6-ADE8-1CA260C768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28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831D64B-F76E-96D2-F295-7DE29154D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121" y="1628800"/>
            <a:ext cx="9289032" cy="8816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753572A-115A-911D-08C1-3859BD6EC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121" y="3382393"/>
            <a:ext cx="9289032" cy="88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12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B4088-B60C-B886-2E40-564555556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20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F2461-6E3E-1D5E-4B0D-CD9F490EF098}"/>
              </a:ext>
            </a:extLst>
          </p:cNvPr>
          <p:cNvSpPr/>
          <p:nvPr/>
        </p:nvSpPr>
        <p:spPr bwMode="white">
          <a:xfrm>
            <a:off x="2017782" y="4154084"/>
            <a:ext cx="270371" cy="20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0259A7-58F3-8D91-9738-D187C2E965C5}"/>
              </a:ext>
            </a:extLst>
          </p:cNvPr>
          <p:cNvSpPr/>
          <p:nvPr/>
        </p:nvSpPr>
        <p:spPr bwMode="white">
          <a:xfrm>
            <a:off x="2008770" y="4875211"/>
            <a:ext cx="261358" cy="20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DD997-ACCD-73A7-AB59-B0D32789D08A}"/>
              </a:ext>
            </a:extLst>
          </p:cNvPr>
          <p:cNvSpPr/>
          <p:nvPr/>
        </p:nvSpPr>
        <p:spPr bwMode="white">
          <a:xfrm>
            <a:off x="1891609" y="6146197"/>
            <a:ext cx="468643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8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2024-01-17T07:02:53Z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