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CFEF7D4-8472-A56A-B359-A8450A672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033392"/>
            <a:ext cx="10800000" cy="279121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D0B60-D58A-555F-61DC-836DA64687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97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89C2E8-DA69-F4F1-15FB-B7B9B5E92461}"/>
              </a:ext>
            </a:extLst>
          </p:cNvPr>
          <p:cNvSpPr/>
          <p:nvPr/>
        </p:nvSpPr>
        <p:spPr bwMode="white">
          <a:xfrm>
            <a:off x="8872380" y="3350884"/>
            <a:ext cx="1085714" cy="4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6F0BE7-1D2A-B925-F441-0973DC11F9D2}"/>
              </a:ext>
            </a:extLst>
          </p:cNvPr>
          <p:cNvSpPr/>
          <p:nvPr/>
        </p:nvSpPr>
        <p:spPr bwMode="white">
          <a:xfrm>
            <a:off x="9920000" y="4485730"/>
            <a:ext cx="647619" cy="4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C38243-0E17-A5C2-0EFB-F2FDD9ADE78E}"/>
              </a:ext>
            </a:extLst>
          </p:cNvPr>
          <p:cNvSpPr/>
          <p:nvPr/>
        </p:nvSpPr>
        <p:spPr bwMode="white">
          <a:xfrm>
            <a:off x="9720000" y="5696867"/>
            <a:ext cx="1038095" cy="4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EAC96E5-B96F-B22C-FB13-E7E683F880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6411" y="3212976"/>
            <a:ext cx="1584177" cy="9363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7E76892-9274-9F60-29CE-25FA72D24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339706"/>
            <a:ext cx="1584177" cy="93634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6315D54-F00E-A0A7-BF57-1D9C1FE13B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5561590"/>
            <a:ext cx="1584177" cy="93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10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9E30E-857F-C72F-96A6-993C0B94D4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58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3F333F-D11E-C4B8-AD3C-7C56DAB5994B}"/>
              </a:ext>
            </a:extLst>
          </p:cNvPr>
          <p:cNvSpPr/>
          <p:nvPr/>
        </p:nvSpPr>
        <p:spPr bwMode="white">
          <a:xfrm>
            <a:off x="2015238" y="1948850"/>
            <a:ext cx="371428" cy="32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A71B84-57AE-A75F-E781-F9A03F15EC52}"/>
              </a:ext>
            </a:extLst>
          </p:cNvPr>
          <p:cNvSpPr/>
          <p:nvPr/>
        </p:nvSpPr>
        <p:spPr bwMode="white">
          <a:xfrm>
            <a:off x="2043809" y="3503055"/>
            <a:ext cx="323809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FA3168-E432-17BD-B9DB-B10F0DA92F66}"/>
              </a:ext>
            </a:extLst>
          </p:cNvPr>
          <p:cNvSpPr/>
          <p:nvPr/>
        </p:nvSpPr>
        <p:spPr bwMode="white">
          <a:xfrm>
            <a:off x="2062857" y="5066795"/>
            <a:ext cx="295238" cy="32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91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F644E-2DE8-9631-38F6-A7B8CCF4EC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941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9E15E7-D52B-F148-B7AF-09EEDB6DE888}"/>
              </a:ext>
            </a:extLst>
          </p:cNvPr>
          <p:cNvSpPr/>
          <p:nvPr/>
        </p:nvSpPr>
        <p:spPr bwMode="white">
          <a:xfrm>
            <a:off x="1224761" y="1071805"/>
            <a:ext cx="323809" cy="33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FCD4BA-2585-D302-5824-2AE2C0C27950}"/>
              </a:ext>
            </a:extLst>
          </p:cNvPr>
          <p:cNvSpPr/>
          <p:nvPr/>
        </p:nvSpPr>
        <p:spPr bwMode="white">
          <a:xfrm>
            <a:off x="1196190" y="2637140"/>
            <a:ext cx="371428" cy="32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31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32D864-8A87-0560-C3BC-388D248F64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7039"/>
            <a:ext cx="9000000" cy="4149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18FFD8A-43EF-45E5-12E1-0C9A962C75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013" y="4974742"/>
            <a:ext cx="9000000" cy="187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CAEDF5-DA22-7F7C-8583-05B79310E61B}"/>
              </a:ext>
            </a:extLst>
          </p:cNvPr>
          <p:cNvSpPr/>
          <p:nvPr/>
        </p:nvSpPr>
        <p:spPr bwMode="white">
          <a:xfrm>
            <a:off x="1703512" y="4437112"/>
            <a:ext cx="495238" cy="42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A557E4-E6F3-1E85-5A8F-7000193814F1}"/>
              </a:ext>
            </a:extLst>
          </p:cNvPr>
          <p:cNvSpPr/>
          <p:nvPr/>
        </p:nvSpPr>
        <p:spPr bwMode="white">
          <a:xfrm>
            <a:off x="1703512" y="5013176"/>
            <a:ext cx="495238" cy="42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85321F-968C-6CF7-8F9E-B69A22534619}"/>
              </a:ext>
            </a:extLst>
          </p:cNvPr>
          <p:cNvSpPr/>
          <p:nvPr/>
        </p:nvSpPr>
        <p:spPr bwMode="white">
          <a:xfrm>
            <a:off x="1703512" y="5698778"/>
            <a:ext cx="495238" cy="42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3368FD-6948-036C-6A82-5176F45F794C}"/>
              </a:ext>
            </a:extLst>
          </p:cNvPr>
          <p:cNvSpPr/>
          <p:nvPr/>
        </p:nvSpPr>
        <p:spPr bwMode="white">
          <a:xfrm>
            <a:off x="1703512" y="6336389"/>
            <a:ext cx="495238" cy="42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50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AAEBF-08C1-9B46-9C54-2744EDCACF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89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81D250-C7EA-217C-29EF-043EE7621115}"/>
              </a:ext>
            </a:extLst>
          </p:cNvPr>
          <p:cNvSpPr/>
          <p:nvPr/>
        </p:nvSpPr>
        <p:spPr bwMode="white">
          <a:xfrm>
            <a:off x="5528836" y="2671608"/>
            <a:ext cx="780301" cy="40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400910-A4B0-26AC-4B4A-7377A0765A8F}"/>
              </a:ext>
            </a:extLst>
          </p:cNvPr>
          <p:cNvSpPr/>
          <p:nvPr/>
        </p:nvSpPr>
        <p:spPr bwMode="white">
          <a:xfrm>
            <a:off x="2834073" y="4325110"/>
            <a:ext cx="616982" cy="39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796F88-FDBF-FE72-726B-309BD174439F}"/>
              </a:ext>
            </a:extLst>
          </p:cNvPr>
          <p:cNvSpPr/>
          <p:nvPr/>
        </p:nvSpPr>
        <p:spPr bwMode="white">
          <a:xfrm>
            <a:off x="5401810" y="4325110"/>
            <a:ext cx="1025280" cy="39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88072C-1940-2135-22F2-7717AD351772}"/>
              </a:ext>
            </a:extLst>
          </p:cNvPr>
          <p:cNvSpPr/>
          <p:nvPr/>
        </p:nvSpPr>
        <p:spPr bwMode="white">
          <a:xfrm>
            <a:off x="5537909" y="6160315"/>
            <a:ext cx="598836" cy="21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C761D11-E0B5-FA13-C367-89077AC3FD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291"/>
          <a:stretch/>
        </p:blipFill>
        <p:spPr>
          <a:xfrm>
            <a:off x="2927648" y="2571701"/>
            <a:ext cx="1881736" cy="8573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0A4BA5A-95B4-1F31-80E5-C1F885D582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3583"/>
          <a:stretch/>
        </p:blipFill>
        <p:spPr>
          <a:xfrm>
            <a:off x="2999656" y="5877273"/>
            <a:ext cx="187220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25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D71220-AA3E-88C0-67FB-9C90D26572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511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CF4447-FFD4-9F76-B384-FD972AC45CDB}"/>
              </a:ext>
            </a:extLst>
          </p:cNvPr>
          <p:cNvSpPr/>
          <p:nvPr/>
        </p:nvSpPr>
        <p:spPr bwMode="white">
          <a:xfrm>
            <a:off x="1796190" y="1901967"/>
            <a:ext cx="1257142" cy="4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AD1D14-2268-7CB5-DEBF-687557B44411}"/>
              </a:ext>
            </a:extLst>
          </p:cNvPr>
          <p:cNvSpPr/>
          <p:nvPr/>
        </p:nvSpPr>
        <p:spPr bwMode="white">
          <a:xfrm>
            <a:off x="4367618" y="1901967"/>
            <a:ext cx="792277" cy="4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34BD54-395D-6868-01A3-9E400E847AAE}"/>
              </a:ext>
            </a:extLst>
          </p:cNvPr>
          <p:cNvSpPr/>
          <p:nvPr/>
        </p:nvSpPr>
        <p:spPr bwMode="white">
          <a:xfrm>
            <a:off x="3748571" y="3638710"/>
            <a:ext cx="657142" cy="4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FF62E3-C82E-1C87-97DD-88F169E72407}"/>
              </a:ext>
            </a:extLst>
          </p:cNvPr>
          <p:cNvSpPr/>
          <p:nvPr/>
        </p:nvSpPr>
        <p:spPr bwMode="white">
          <a:xfrm>
            <a:off x="6443809" y="3638710"/>
            <a:ext cx="1076190" cy="4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88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04E7F6-5860-9546-0DAA-140B1EAF1C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11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4813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942887-1893-6A65-3AF6-BBB70C06A3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831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D9E23B-1DAB-F5F3-847B-B03F5DD07289}"/>
              </a:ext>
            </a:extLst>
          </p:cNvPr>
          <p:cNvSpPr/>
          <p:nvPr/>
        </p:nvSpPr>
        <p:spPr bwMode="white">
          <a:xfrm>
            <a:off x="1186666" y="1100173"/>
            <a:ext cx="371428" cy="324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A83C62-6645-8856-E8B9-FF236B23EB45}"/>
              </a:ext>
            </a:extLst>
          </p:cNvPr>
          <p:cNvSpPr/>
          <p:nvPr/>
        </p:nvSpPr>
        <p:spPr bwMode="white">
          <a:xfrm>
            <a:off x="1215238" y="1862741"/>
            <a:ext cx="323809" cy="34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67BB8D-303F-E316-08AC-A76240A8FFF1}"/>
              </a:ext>
            </a:extLst>
          </p:cNvPr>
          <p:cNvSpPr/>
          <p:nvPr/>
        </p:nvSpPr>
        <p:spPr bwMode="white">
          <a:xfrm>
            <a:off x="1234285" y="2644373"/>
            <a:ext cx="295238" cy="324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EC5F1A-DC50-4F4E-F40B-61314B2354D8}"/>
              </a:ext>
            </a:extLst>
          </p:cNvPr>
          <p:cNvSpPr/>
          <p:nvPr/>
        </p:nvSpPr>
        <p:spPr bwMode="white">
          <a:xfrm>
            <a:off x="1215238" y="3416472"/>
            <a:ext cx="323809" cy="333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E4CE7F-9FA6-50DF-39CB-06E675610202}"/>
              </a:ext>
            </a:extLst>
          </p:cNvPr>
          <p:cNvSpPr/>
          <p:nvPr/>
        </p:nvSpPr>
        <p:spPr bwMode="white">
          <a:xfrm>
            <a:off x="1234285" y="4198104"/>
            <a:ext cx="295238" cy="324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2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2024-01-17T07:17:02Z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