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41" autoAdjust="0"/>
    <p:restoredTop sz="94660"/>
  </p:normalViewPr>
  <p:slideViewPr>
    <p:cSldViewPr showGuides="1">
      <p:cViewPr>
        <p:scale>
          <a:sx n="66" d="100"/>
          <a:sy n="66" d="100"/>
        </p:scale>
        <p:origin x="1036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42142-7B3E-5E64-EFBF-B6B5169A5E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3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71A06-239A-9648-8C38-EF235D9827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8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B5AD6B-7F1E-8D29-D0B7-D8460C036DE6}"/>
              </a:ext>
            </a:extLst>
          </p:cNvPr>
          <p:cNvSpPr/>
          <p:nvPr/>
        </p:nvSpPr>
        <p:spPr bwMode="white">
          <a:xfrm>
            <a:off x="1062857" y="1090588"/>
            <a:ext cx="295238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23B5E0-62AA-0223-1F8C-19ABB8476D20}"/>
              </a:ext>
            </a:extLst>
          </p:cNvPr>
          <p:cNvSpPr/>
          <p:nvPr/>
        </p:nvSpPr>
        <p:spPr bwMode="white">
          <a:xfrm>
            <a:off x="1081904" y="2777294"/>
            <a:ext cx="257142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17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51E3A0-8873-EF06-0951-274AA88F2D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873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5341D5-28CE-4665-3131-D609B5EBF524}"/>
              </a:ext>
            </a:extLst>
          </p:cNvPr>
          <p:cNvSpPr/>
          <p:nvPr/>
        </p:nvSpPr>
        <p:spPr bwMode="white">
          <a:xfrm>
            <a:off x="1586666" y="1873181"/>
            <a:ext cx="266666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B14A77-16BD-2765-F7C8-6CE3AE6A5C88}"/>
              </a:ext>
            </a:extLst>
          </p:cNvPr>
          <p:cNvSpPr/>
          <p:nvPr/>
        </p:nvSpPr>
        <p:spPr bwMode="white">
          <a:xfrm>
            <a:off x="1624761" y="3542855"/>
            <a:ext cx="209523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40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26E27-AA83-029D-EF0B-A95320C687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880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9B110C-160D-33DF-2DDC-011D0BB4D28F}"/>
              </a:ext>
            </a:extLst>
          </p:cNvPr>
          <p:cNvSpPr/>
          <p:nvPr/>
        </p:nvSpPr>
        <p:spPr bwMode="white">
          <a:xfrm>
            <a:off x="1110476" y="1319393"/>
            <a:ext cx="209523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D609BE-0C99-2D51-5B54-F806942B736B}"/>
              </a:ext>
            </a:extLst>
          </p:cNvPr>
          <p:cNvSpPr/>
          <p:nvPr/>
        </p:nvSpPr>
        <p:spPr bwMode="white">
          <a:xfrm>
            <a:off x="1081904" y="2987435"/>
            <a:ext cx="257142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EB7068-3AF9-6FF7-6025-8000D623770B}"/>
              </a:ext>
            </a:extLst>
          </p:cNvPr>
          <p:cNvSpPr/>
          <p:nvPr/>
        </p:nvSpPr>
        <p:spPr bwMode="white">
          <a:xfrm>
            <a:off x="1081904" y="4645945"/>
            <a:ext cx="257142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76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71716-C04B-39E8-9D85-01FC556F64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7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EB9C50F-F8BE-7EC1-229A-1680CAF8CA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60847"/>
            <a:ext cx="9793088" cy="67686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2353C51-D825-17E0-441E-6B2D1F86CF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403600"/>
            <a:ext cx="9793088" cy="67686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3A09C96-2017-5DF9-0482-E636E9CFC6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765062"/>
            <a:ext cx="9793088" cy="67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76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CE787-D899-6712-5E4E-CDC2504A0D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702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3BA83D7-23C3-4C43-6D22-92780D06B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498" y="1512342"/>
            <a:ext cx="9793088" cy="67686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D423E828-B04A-9EB4-CC88-603A8300BC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498" y="2852936"/>
            <a:ext cx="9793088" cy="67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19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C9C71-57E3-D139-6EF9-4ACB95A371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14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2BE667-B8C2-2C03-1D9D-BAF056E5A211}"/>
              </a:ext>
            </a:extLst>
          </p:cNvPr>
          <p:cNvSpPr/>
          <p:nvPr/>
        </p:nvSpPr>
        <p:spPr bwMode="white">
          <a:xfrm>
            <a:off x="1900952" y="3959397"/>
            <a:ext cx="295238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27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CC64BD-F498-EB30-ECDC-727451EFDD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9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D1431B-46CB-52E5-E920-202F6AB1E5EA}"/>
              </a:ext>
            </a:extLst>
          </p:cNvPr>
          <p:cNvSpPr/>
          <p:nvPr/>
        </p:nvSpPr>
        <p:spPr bwMode="white">
          <a:xfrm>
            <a:off x="1100952" y="995429"/>
            <a:ext cx="238095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730705-DA53-E95F-92F1-74857136B4F6}"/>
              </a:ext>
            </a:extLst>
          </p:cNvPr>
          <p:cNvSpPr/>
          <p:nvPr/>
        </p:nvSpPr>
        <p:spPr bwMode="white">
          <a:xfrm>
            <a:off x="1081904" y="2178753"/>
            <a:ext cx="266666" cy="2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3810F0-E8D9-A16B-8CE0-A05E08E78CEB}"/>
              </a:ext>
            </a:extLst>
          </p:cNvPr>
          <p:cNvSpPr/>
          <p:nvPr/>
        </p:nvSpPr>
        <p:spPr bwMode="white">
          <a:xfrm>
            <a:off x="1081904" y="3362077"/>
            <a:ext cx="266666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235B63-4D5A-A99D-C37F-8F32B475861F}"/>
              </a:ext>
            </a:extLst>
          </p:cNvPr>
          <p:cNvSpPr/>
          <p:nvPr/>
        </p:nvSpPr>
        <p:spPr bwMode="white">
          <a:xfrm>
            <a:off x="1100952" y="4545400"/>
            <a:ext cx="238095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78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090B2-7917-F94B-2D05-DD7CDF7E58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9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8F3545-8D4F-E6CE-A7E1-AD79CDDC8BD7}"/>
              </a:ext>
            </a:extLst>
          </p:cNvPr>
          <p:cNvSpPr/>
          <p:nvPr/>
        </p:nvSpPr>
        <p:spPr bwMode="white">
          <a:xfrm>
            <a:off x="1596190" y="2722700"/>
            <a:ext cx="257142" cy="2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71DEE3-56E1-027A-DFB8-6D24CB281450}"/>
              </a:ext>
            </a:extLst>
          </p:cNvPr>
          <p:cNvSpPr/>
          <p:nvPr/>
        </p:nvSpPr>
        <p:spPr bwMode="white">
          <a:xfrm>
            <a:off x="1605714" y="3314362"/>
            <a:ext cx="238095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670901-1E6A-BB98-DD74-FE5C1A8B8008}"/>
              </a:ext>
            </a:extLst>
          </p:cNvPr>
          <p:cNvSpPr/>
          <p:nvPr/>
        </p:nvSpPr>
        <p:spPr bwMode="white">
          <a:xfrm>
            <a:off x="1577142" y="3886938"/>
            <a:ext cx="295238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6EC464-12BB-2A42-E34C-B02B59EFD181}"/>
              </a:ext>
            </a:extLst>
          </p:cNvPr>
          <p:cNvSpPr/>
          <p:nvPr/>
        </p:nvSpPr>
        <p:spPr bwMode="white">
          <a:xfrm>
            <a:off x="1605714" y="4469057"/>
            <a:ext cx="238095" cy="2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B087C4-CA05-0C62-82BF-7FFDB29C3A45}"/>
              </a:ext>
            </a:extLst>
          </p:cNvPr>
          <p:cNvSpPr/>
          <p:nvPr/>
        </p:nvSpPr>
        <p:spPr bwMode="white">
          <a:xfrm>
            <a:off x="1596190" y="5041633"/>
            <a:ext cx="257142" cy="25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3EF8901-7B05-EEE3-C6BD-C23BF8A82FF9}"/>
              </a:ext>
            </a:extLst>
          </p:cNvPr>
          <p:cNvSpPr/>
          <p:nvPr/>
        </p:nvSpPr>
        <p:spPr bwMode="white">
          <a:xfrm>
            <a:off x="10128448" y="771170"/>
            <a:ext cx="1440160" cy="114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56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0AD0E-2661-1F24-B35C-BAA69406D4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081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B8AE2-B668-9FEF-E07F-2FCA4D4CD9B3}"/>
              </a:ext>
            </a:extLst>
          </p:cNvPr>
          <p:cNvSpPr/>
          <p:nvPr/>
        </p:nvSpPr>
        <p:spPr bwMode="white">
          <a:xfrm>
            <a:off x="2062857" y="3571346"/>
            <a:ext cx="342857" cy="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DA43B3-F66D-1B3A-F23F-A01DAC24266A}"/>
              </a:ext>
            </a:extLst>
          </p:cNvPr>
          <p:cNvSpPr/>
          <p:nvPr/>
        </p:nvSpPr>
        <p:spPr bwMode="white">
          <a:xfrm>
            <a:off x="4100952" y="3571346"/>
            <a:ext cx="352380" cy="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91C354-217A-7496-9CFA-F5122B57871A}"/>
              </a:ext>
            </a:extLst>
          </p:cNvPr>
          <p:cNvSpPr/>
          <p:nvPr/>
        </p:nvSpPr>
        <p:spPr bwMode="white">
          <a:xfrm>
            <a:off x="6253333" y="3571346"/>
            <a:ext cx="361904" cy="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8D51D6-EFA9-521F-B006-DF1495C41F39}"/>
              </a:ext>
            </a:extLst>
          </p:cNvPr>
          <p:cNvSpPr/>
          <p:nvPr/>
        </p:nvSpPr>
        <p:spPr bwMode="white">
          <a:xfrm>
            <a:off x="8358095" y="3580887"/>
            <a:ext cx="352380" cy="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677D9F-CBC9-AEE5-0760-273EF0D728D9}"/>
              </a:ext>
            </a:extLst>
          </p:cNvPr>
          <p:cNvSpPr/>
          <p:nvPr/>
        </p:nvSpPr>
        <p:spPr bwMode="white">
          <a:xfrm>
            <a:off x="10453333" y="3571346"/>
            <a:ext cx="361905" cy="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74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C9D2E-6E6A-8558-1CB1-D091BE67BB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76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EC2EBE-29D4-B7D9-DCE3-6098762AD7BF}"/>
              </a:ext>
            </a:extLst>
          </p:cNvPr>
          <p:cNvSpPr/>
          <p:nvPr/>
        </p:nvSpPr>
        <p:spPr bwMode="white">
          <a:xfrm>
            <a:off x="2072380" y="3235054"/>
            <a:ext cx="238095" cy="2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8FA5AC-59F7-EA85-C4D5-402E486AB8C0}"/>
              </a:ext>
            </a:extLst>
          </p:cNvPr>
          <p:cNvSpPr/>
          <p:nvPr/>
        </p:nvSpPr>
        <p:spPr bwMode="white">
          <a:xfrm>
            <a:off x="4167619" y="3225523"/>
            <a:ext cx="209523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AB00D8-1006-ADB2-167C-6C24BF3F9B21}"/>
              </a:ext>
            </a:extLst>
          </p:cNvPr>
          <p:cNvSpPr/>
          <p:nvPr/>
        </p:nvSpPr>
        <p:spPr bwMode="white">
          <a:xfrm>
            <a:off x="6253333" y="3235054"/>
            <a:ext cx="219047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481EF6-8C2D-0458-5AD5-6F42DD0B238B}"/>
              </a:ext>
            </a:extLst>
          </p:cNvPr>
          <p:cNvSpPr/>
          <p:nvPr/>
        </p:nvSpPr>
        <p:spPr bwMode="white">
          <a:xfrm>
            <a:off x="8339047" y="3225523"/>
            <a:ext cx="228571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A7957C-138E-5492-5597-29F97F3F2B05}"/>
              </a:ext>
            </a:extLst>
          </p:cNvPr>
          <p:cNvSpPr/>
          <p:nvPr/>
        </p:nvSpPr>
        <p:spPr bwMode="white">
          <a:xfrm>
            <a:off x="10453333" y="3235054"/>
            <a:ext cx="161904" cy="2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34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D86EC-4656-150E-43A9-9BE773A63C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24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6D811-AEFE-7DF1-FCE3-C5F512A6049E}"/>
              </a:ext>
            </a:extLst>
          </p:cNvPr>
          <p:cNvSpPr/>
          <p:nvPr/>
        </p:nvSpPr>
        <p:spPr bwMode="white">
          <a:xfrm>
            <a:off x="1567619" y="1614903"/>
            <a:ext cx="295238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08F64F-D1FD-CE5F-1492-F6FD164C09A1}"/>
              </a:ext>
            </a:extLst>
          </p:cNvPr>
          <p:cNvSpPr/>
          <p:nvPr/>
        </p:nvSpPr>
        <p:spPr bwMode="white">
          <a:xfrm>
            <a:off x="1567619" y="2768280"/>
            <a:ext cx="295238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C52807-D37C-45B4-C712-AE57B5FFE1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96" y="3284984"/>
            <a:ext cx="10800000" cy="22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D5E27A-387E-4EB5-B8EC-F23EF540A3E1}"/>
              </a:ext>
            </a:extLst>
          </p:cNvPr>
          <p:cNvSpPr/>
          <p:nvPr/>
        </p:nvSpPr>
        <p:spPr bwMode="white">
          <a:xfrm>
            <a:off x="1609024" y="3409128"/>
            <a:ext cx="247619" cy="2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2974F9-8F61-3773-5698-B35B378ADA62}"/>
              </a:ext>
            </a:extLst>
          </p:cNvPr>
          <p:cNvSpPr/>
          <p:nvPr/>
        </p:nvSpPr>
        <p:spPr bwMode="white">
          <a:xfrm>
            <a:off x="1609024" y="3991654"/>
            <a:ext cx="247619" cy="2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AB780E-9E2D-47C3-47F8-A41F7FDF3664}"/>
              </a:ext>
            </a:extLst>
          </p:cNvPr>
          <p:cNvSpPr/>
          <p:nvPr/>
        </p:nvSpPr>
        <p:spPr bwMode="white">
          <a:xfrm>
            <a:off x="1599500" y="4574179"/>
            <a:ext cx="257142" cy="2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08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77B97-4FE4-2094-6BF0-3BE6AC45D7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18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C9B922-0FF0-8035-B0FE-21A7BEEAB3C2}"/>
              </a:ext>
            </a:extLst>
          </p:cNvPr>
          <p:cNvSpPr/>
          <p:nvPr/>
        </p:nvSpPr>
        <p:spPr bwMode="white">
          <a:xfrm>
            <a:off x="1596190" y="2378384"/>
            <a:ext cx="257142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DCB765-044F-2C88-DC98-BDC2AA2D45EF}"/>
              </a:ext>
            </a:extLst>
          </p:cNvPr>
          <p:cNvSpPr/>
          <p:nvPr/>
        </p:nvSpPr>
        <p:spPr bwMode="white">
          <a:xfrm>
            <a:off x="1577142" y="2941124"/>
            <a:ext cx="295238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BF7D7E-BAC6-C41D-C75F-B5A25E0491E9}"/>
              </a:ext>
            </a:extLst>
          </p:cNvPr>
          <p:cNvSpPr/>
          <p:nvPr/>
        </p:nvSpPr>
        <p:spPr bwMode="white">
          <a:xfrm>
            <a:off x="1577142" y="3503863"/>
            <a:ext cx="295238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76463F-8E15-EB61-90B9-8C3B936A565B}"/>
              </a:ext>
            </a:extLst>
          </p:cNvPr>
          <p:cNvSpPr/>
          <p:nvPr/>
        </p:nvSpPr>
        <p:spPr bwMode="white">
          <a:xfrm>
            <a:off x="1596190" y="4057065"/>
            <a:ext cx="257142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995490-D4E3-44FE-FAF6-7FFFA927638F}"/>
              </a:ext>
            </a:extLst>
          </p:cNvPr>
          <p:cNvSpPr/>
          <p:nvPr/>
        </p:nvSpPr>
        <p:spPr bwMode="white">
          <a:xfrm>
            <a:off x="1605714" y="4619805"/>
            <a:ext cx="238095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02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17693-16BF-3622-8E1F-4B681D6A24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98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D4A184-BFE8-DD24-E5F2-7B911677A514}"/>
              </a:ext>
            </a:extLst>
          </p:cNvPr>
          <p:cNvSpPr/>
          <p:nvPr/>
        </p:nvSpPr>
        <p:spPr bwMode="white">
          <a:xfrm>
            <a:off x="1605714" y="1558496"/>
            <a:ext cx="266666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95BDA-D0A6-F111-3F31-09D41EEEE8A6}"/>
              </a:ext>
            </a:extLst>
          </p:cNvPr>
          <p:cNvSpPr/>
          <p:nvPr/>
        </p:nvSpPr>
        <p:spPr bwMode="white">
          <a:xfrm>
            <a:off x="5510476" y="1558496"/>
            <a:ext cx="228571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E53F8E-1040-2E98-626B-2B9D484AA6E2}"/>
              </a:ext>
            </a:extLst>
          </p:cNvPr>
          <p:cNvSpPr/>
          <p:nvPr/>
        </p:nvSpPr>
        <p:spPr bwMode="white">
          <a:xfrm>
            <a:off x="8700952" y="1558496"/>
            <a:ext cx="295238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A06151-91A9-15DC-4317-613E3EC2DDDF}"/>
              </a:ext>
            </a:extLst>
          </p:cNvPr>
          <p:cNvSpPr/>
          <p:nvPr/>
        </p:nvSpPr>
        <p:spPr bwMode="white">
          <a:xfrm>
            <a:off x="1615238" y="2112015"/>
            <a:ext cx="238095" cy="24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03D414-C535-00EC-F20B-A7DB54444E65}"/>
              </a:ext>
            </a:extLst>
          </p:cNvPr>
          <p:cNvSpPr/>
          <p:nvPr/>
        </p:nvSpPr>
        <p:spPr bwMode="white">
          <a:xfrm>
            <a:off x="5500952" y="2112015"/>
            <a:ext cx="257142" cy="25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02210BA-2C2A-11CA-812A-A822A745AF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6740" y="2572634"/>
            <a:ext cx="1484610" cy="70557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B753D12-0EBC-E9BC-783D-E6F3A7A2E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572634"/>
            <a:ext cx="1484610" cy="70557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C1385F0-D9A8-82FC-6C89-2F10D2FDB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0804" y="2572634"/>
            <a:ext cx="1484610" cy="70557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DE4E6B1-4AFE-4379-E5F4-247DA7F292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572634"/>
            <a:ext cx="1484610" cy="70557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C8E4F81-0022-4C3D-E74E-A2F9D82D96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2572634"/>
            <a:ext cx="1484610" cy="70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39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B6783-C30E-FB0E-8014-8D5ED2B236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33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E3E50E-CFC8-E54A-D198-6C464EC1C05B}"/>
              </a:ext>
            </a:extLst>
          </p:cNvPr>
          <p:cNvSpPr/>
          <p:nvPr/>
        </p:nvSpPr>
        <p:spPr bwMode="white">
          <a:xfrm>
            <a:off x="2005714" y="3490797"/>
            <a:ext cx="209523" cy="17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9C739D-C582-5F1F-4F99-18FD55D8FD57}"/>
              </a:ext>
            </a:extLst>
          </p:cNvPr>
          <p:cNvSpPr/>
          <p:nvPr/>
        </p:nvSpPr>
        <p:spPr bwMode="white">
          <a:xfrm>
            <a:off x="3567619" y="3490797"/>
            <a:ext cx="219047" cy="17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486ECB-A1B5-3D13-6A13-6678CF17CC01}"/>
              </a:ext>
            </a:extLst>
          </p:cNvPr>
          <p:cNvSpPr/>
          <p:nvPr/>
        </p:nvSpPr>
        <p:spPr bwMode="white">
          <a:xfrm>
            <a:off x="5653333" y="3338397"/>
            <a:ext cx="142857" cy="32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766775-3665-0A76-CFF7-989145DAD672}"/>
              </a:ext>
            </a:extLst>
          </p:cNvPr>
          <p:cNvSpPr/>
          <p:nvPr/>
        </p:nvSpPr>
        <p:spPr bwMode="white">
          <a:xfrm>
            <a:off x="6272380" y="3490797"/>
            <a:ext cx="171428" cy="17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E53095-715B-EF4C-1679-BA11E3797714}"/>
              </a:ext>
            </a:extLst>
          </p:cNvPr>
          <p:cNvSpPr/>
          <p:nvPr/>
        </p:nvSpPr>
        <p:spPr bwMode="white">
          <a:xfrm>
            <a:off x="9053333" y="3490797"/>
            <a:ext cx="276190" cy="17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A4EFD1-2CD5-BFFA-859B-BD5882A54BA1}"/>
              </a:ext>
            </a:extLst>
          </p:cNvPr>
          <p:cNvSpPr/>
          <p:nvPr/>
        </p:nvSpPr>
        <p:spPr bwMode="white">
          <a:xfrm>
            <a:off x="9796190" y="3490797"/>
            <a:ext cx="209523" cy="17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BF9C12-3727-1F6F-0F94-450E102CD9C4}"/>
              </a:ext>
            </a:extLst>
          </p:cNvPr>
          <p:cNvSpPr/>
          <p:nvPr/>
        </p:nvSpPr>
        <p:spPr bwMode="white">
          <a:xfrm>
            <a:off x="1834285" y="5852995"/>
            <a:ext cx="276190" cy="17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FFD1BA-452B-A7C1-ADDF-209CB8EEFBB6}"/>
              </a:ext>
            </a:extLst>
          </p:cNvPr>
          <p:cNvSpPr/>
          <p:nvPr/>
        </p:nvSpPr>
        <p:spPr bwMode="white">
          <a:xfrm>
            <a:off x="2567619" y="5852995"/>
            <a:ext cx="238095" cy="17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FE5AA54-B361-C265-B0B4-95CC66756E64}"/>
              </a:ext>
            </a:extLst>
          </p:cNvPr>
          <p:cNvSpPr/>
          <p:nvPr/>
        </p:nvSpPr>
        <p:spPr bwMode="white">
          <a:xfrm>
            <a:off x="5653333" y="5700595"/>
            <a:ext cx="228571" cy="32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4E0B721-4B53-B970-AC3A-AC2A2B67DA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315" y="5673952"/>
            <a:ext cx="598765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0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5DE09-EF24-6436-A104-C4A7E5273C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30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461B73-5FF0-9277-5A13-2383A55305C3}"/>
              </a:ext>
            </a:extLst>
          </p:cNvPr>
          <p:cNvSpPr/>
          <p:nvPr/>
        </p:nvSpPr>
        <p:spPr bwMode="white">
          <a:xfrm>
            <a:off x="1577142" y="1586021"/>
            <a:ext cx="295238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D955F8-21CB-2156-5666-ACD19E4BBAB3}"/>
              </a:ext>
            </a:extLst>
          </p:cNvPr>
          <p:cNvSpPr/>
          <p:nvPr/>
        </p:nvSpPr>
        <p:spPr bwMode="white">
          <a:xfrm>
            <a:off x="1596190" y="2700807"/>
            <a:ext cx="257142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6D15BF-94B1-4EA2-FE84-F7A7E01629CF}"/>
              </a:ext>
            </a:extLst>
          </p:cNvPr>
          <p:cNvSpPr/>
          <p:nvPr/>
        </p:nvSpPr>
        <p:spPr bwMode="white">
          <a:xfrm>
            <a:off x="1605714" y="3834648"/>
            <a:ext cx="238095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80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2024-01-17T05:26:27Z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