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  <p:sldId id="324" r:id="rId12"/>
    <p:sldId id="335" r:id="rId13"/>
    <p:sldId id="336" r:id="rId14"/>
    <p:sldId id="337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5276DF9-FA8F-84F5-8677-81EC9C9FFB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8464" y="2968601"/>
            <a:ext cx="6255071" cy="9207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DAE65C-15E6-7886-1B1E-773BCE9E2A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7E9B45-1022-4BEE-D6F9-A928189321D2}"/>
              </a:ext>
            </a:extLst>
          </p:cNvPr>
          <p:cNvSpPr/>
          <p:nvPr/>
        </p:nvSpPr>
        <p:spPr bwMode="white">
          <a:xfrm>
            <a:off x="1653333" y="1625368"/>
            <a:ext cx="238095" cy="23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322820-35FD-6D7C-129E-2B53FA3AAEC5}"/>
              </a:ext>
            </a:extLst>
          </p:cNvPr>
          <p:cNvSpPr/>
          <p:nvPr/>
        </p:nvSpPr>
        <p:spPr bwMode="white">
          <a:xfrm>
            <a:off x="1643809" y="2675242"/>
            <a:ext cx="247619" cy="24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63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D9990-F023-9D3B-C73C-F0037F4E1D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31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FFD23B-28B9-F242-FB0F-509C16961839}"/>
              </a:ext>
            </a:extLst>
          </p:cNvPr>
          <p:cNvSpPr/>
          <p:nvPr/>
        </p:nvSpPr>
        <p:spPr bwMode="white">
          <a:xfrm>
            <a:off x="1043809" y="976336"/>
            <a:ext cx="276190" cy="2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A7F215-10E5-2AAE-B911-82C34E2334D3}"/>
              </a:ext>
            </a:extLst>
          </p:cNvPr>
          <p:cNvSpPr/>
          <p:nvPr/>
        </p:nvSpPr>
        <p:spPr bwMode="white">
          <a:xfrm>
            <a:off x="1053333" y="2054592"/>
            <a:ext cx="247619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6DCBF5-69EC-7BCD-DFA8-B3F7ACA20BEC}"/>
              </a:ext>
            </a:extLst>
          </p:cNvPr>
          <p:cNvSpPr/>
          <p:nvPr/>
        </p:nvSpPr>
        <p:spPr bwMode="white">
          <a:xfrm>
            <a:off x="1072380" y="3695832"/>
            <a:ext cx="228571" cy="2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2174B2-2A6E-A734-7DC5-8CA8588782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638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B06968-B399-E1FF-4CFE-8439C1076E56}"/>
              </a:ext>
            </a:extLst>
          </p:cNvPr>
          <p:cNvSpPr/>
          <p:nvPr/>
        </p:nvSpPr>
        <p:spPr bwMode="white">
          <a:xfrm>
            <a:off x="1634285" y="1804925"/>
            <a:ext cx="247619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C7D08D-1FB0-028F-4E65-D98568F9ECBB}"/>
              </a:ext>
            </a:extLst>
          </p:cNvPr>
          <p:cNvSpPr/>
          <p:nvPr/>
        </p:nvSpPr>
        <p:spPr bwMode="white">
          <a:xfrm>
            <a:off x="1605714" y="2357405"/>
            <a:ext cx="285714" cy="22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8B4BF5-36F9-E8AE-0B14-EE3C6125F329}"/>
              </a:ext>
            </a:extLst>
          </p:cNvPr>
          <p:cNvSpPr/>
          <p:nvPr/>
        </p:nvSpPr>
        <p:spPr bwMode="white">
          <a:xfrm>
            <a:off x="1634285" y="2900360"/>
            <a:ext cx="238095" cy="22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B94F65-864B-7C5E-E7A6-7E6FEF740CE8}"/>
              </a:ext>
            </a:extLst>
          </p:cNvPr>
          <p:cNvSpPr/>
          <p:nvPr/>
        </p:nvSpPr>
        <p:spPr bwMode="white">
          <a:xfrm>
            <a:off x="1643809" y="3443315"/>
            <a:ext cx="219047" cy="22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87CBA0-D47A-5B5B-1711-C2055DA4A556}"/>
              </a:ext>
            </a:extLst>
          </p:cNvPr>
          <p:cNvSpPr/>
          <p:nvPr/>
        </p:nvSpPr>
        <p:spPr bwMode="white">
          <a:xfrm>
            <a:off x="1624761" y="3976745"/>
            <a:ext cx="247619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32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BB17E3-570C-4356-155D-5B26E5E541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46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4618B0-C33D-1CEE-D95D-6C689BA525CA}"/>
              </a:ext>
            </a:extLst>
          </p:cNvPr>
          <p:cNvSpPr/>
          <p:nvPr/>
        </p:nvSpPr>
        <p:spPr bwMode="white">
          <a:xfrm>
            <a:off x="1634285" y="3322853"/>
            <a:ext cx="238095" cy="22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3DE965-11C9-F297-8621-D794B4A87B1A}"/>
              </a:ext>
            </a:extLst>
          </p:cNvPr>
          <p:cNvSpPr/>
          <p:nvPr/>
        </p:nvSpPr>
        <p:spPr bwMode="white">
          <a:xfrm>
            <a:off x="1634285" y="4410275"/>
            <a:ext cx="238095" cy="22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28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327424-D4D3-1AA8-94A3-124DB152B7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165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FA6B45-4B09-6B37-49A9-26A76224D576}"/>
              </a:ext>
            </a:extLst>
          </p:cNvPr>
          <p:cNvSpPr/>
          <p:nvPr/>
        </p:nvSpPr>
        <p:spPr bwMode="white">
          <a:xfrm>
            <a:off x="1072380" y="1023969"/>
            <a:ext cx="228571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3824E1-5B40-4352-3977-3E963E38A859}"/>
              </a:ext>
            </a:extLst>
          </p:cNvPr>
          <p:cNvSpPr/>
          <p:nvPr/>
        </p:nvSpPr>
        <p:spPr bwMode="white">
          <a:xfrm>
            <a:off x="1053333" y="2111084"/>
            <a:ext cx="247619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B9901B-65A0-236E-6D8A-B2CAECB904F3}"/>
              </a:ext>
            </a:extLst>
          </p:cNvPr>
          <p:cNvSpPr/>
          <p:nvPr/>
        </p:nvSpPr>
        <p:spPr bwMode="white">
          <a:xfrm>
            <a:off x="1034285" y="3198199"/>
            <a:ext cx="285714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25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B4756D-8331-F1EA-2E7E-2E941E9209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479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3B0A87-235A-C2E0-83BC-ADD5F9740CC5}"/>
              </a:ext>
            </a:extLst>
          </p:cNvPr>
          <p:cNvSpPr/>
          <p:nvPr/>
        </p:nvSpPr>
        <p:spPr bwMode="white">
          <a:xfrm>
            <a:off x="1720000" y="2596328"/>
            <a:ext cx="238095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AFF069-AED2-12BB-7E79-D993647523C9}"/>
              </a:ext>
            </a:extLst>
          </p:cNvPr>
          <p:cNvSpPr/>
          <p:nvPr/>
        </p:nvSpPr>
        <p:spPr bwMode="white">
          <a:xfrm>
            <a:off x="1681904" y="3177654"/>
            <a:ext cx="295238" cy="2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F7EA36-BEA5-BA4A-2823-77D4A9EF5235}"/>
              </a:ext>
            </a:extLst>
          </p:cNvPr>
          <p:cNvSpPr/>
          <p:nvPr/>
        </p:nvSpPr>
        <p:spPr bwMode="white">
          <a:xfrm>
            <a:off x="1700952" y="3768510"/>
            <a:ext cx="266666" cy="2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B7A655-9313-F897-FAB7-2C17A3CBA545}"/>
              </a:ext>
            </a:extLst>
          </p:cNvPr>
          <p:cNvSpPr/>
          <p:nvPr/>
        </p:nvSpPr>
        <p:spPr bwMode="white">
          <a:xfrm>
            <a:off x="1681904" y="4359366"/>
            <a:ext cx="295238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AF08E1-A6B9-5769-1590-780938EB84A2}"/>
              </a:ext>
            </a:extLst>
          </p:cNvPr>
          <p:cNvSpPr/>
          <p:nvPr/>
        </p:nvSpPr>
        <p:spPr bwMode="white">
          <a:xfrm>
            <a:off x="1720000" y="4940692"/>
            <a:ext cx="238095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D5DBC49-A7BF-9319-2090-95C51B6946AE}"/>
              </a:ext>
            </a:extLst>
          </p:cNvPr>
          <p:cNvSpPr/>
          <p:nvPr/>
        </p:nvSpPr>
        <p:spPr bwMode="white">
          <a:xfrm>
            <a:off x="8472264" y="776110"/>
            <a:ext cx="3168352" cy="1212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799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94C589-D3F5-BCD4-51B5-CB2F7F32BC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78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2A4D78-8816-09FB-0009-0BA059A13B61}"/>
              </a:ext>
            </a:extLst>
          </p:cNvPr>
          <p:cNvSpPr/>
          <p:nvPr/>
        </p:nvSpPr>
        <p:spPr bwMode="white">
          <a:xfrm>
            <a:off x="1720000" y="1672889"/>
            <a:ext cx="238095" cy="2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8B9E78-F86D-8388-C8B4-4147B019AF14}"/>
              </a:ext>
            </a:extLst>
          </p:cNvPr>
          <p:cNvSpPr/>
          <p:nvPr/>
        </p:nvSpPr>
        <p:spPr bwMode="white">
          <a:xfrm>
            <a:off x="1681904" y="3065999"/>
            <a:ext cx="295238" cy="2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E6DD47-E19F-09B8-9AAD-919DE0147500}"/>
              </a:ext>
            </a:extLst>
          </p:cNvPr>
          <p:cNvSpPr/>
          <p:nvPr/>
        </p:nvSpPr>
        <p:spPr bwMode="white">
          <a:xfrm>
            <a:off x="1700952" y="4468650"/>
            <a:ext cx="266666" cy="25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83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399A6C-2B81-2B93-E869-CA3A4F07B3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871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E44853-6074-379C-43B9-106062EDC919}"/>
              </a:ext>
            </a:extLst>
          </p:cNvPr>
          <p:cNvSpPr/>
          <p:nvPr/>
        </p:nvSpPr>
        <p:spPr bwMode="white">
          <a:xfrm>
            <a:off x="1062857" y="1090805"/>
            <a:ext cx="304761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17CB30-6979-A30F-8F9C-FC8999632696}"/>
              </a:ext>
            </a:extLst>
          </p:cNvPr>
          <p:cNvSpPr/>
          <p:nvPr/>
        </p:nvSpPr>
        <p:spPr bwMode="white">
          <a:xfrm>
            <a:off x="1100952" y="2493228"/>
            <a:ext cx="238095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84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C8D5A4-C486-A9AE-BAA1-761225DF7F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691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421645-257D-DF55-B269-AACE8472987F}"/>
              </a:ext>
            </a:extLst>
          </p:cNvPr>
          <p:cNvSpPr/>
          <p:nvPr/>
        </p:nvSpPr>
        <p:spPr bwMode="white">
          <a:xfrm>
            <a:off x="1881904" y="3162112"/>
            <a:ext cx="228571" cy="24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DE474A-58A8-14AB-B765-91E8005A87E3}"/>
              </a:ext>
            </a:extLst>
          </p:cNvPr>
          <p:cNvSpPr/>
          <p:nvPr/>
        </p:nvSpPr>
        <p:spPr bwMode="white">
          <a:xfrm>
            <a:off x="3996190" y="3171657"/>
            <a:ext cx="238095" cy="23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025C79-45C5-C842-1D4E-60F00A159D24}"/>
              </a:ext>
            </a:extLst>
          </p:cNvPr>
          <p:cNvSpPr/>
          <p:nvPr/>
        </p:nvSpPr>
        <p:spPr bwMode="white">
          <a:xfrm>
            <a:off x="6186666" y="3171657"/>
            <a:ext cx="228571" cy="23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BC8256-3FFA-EF14-9213-A265FA1839A8}"/>
              </a:ext>
            </a:extLst>
          </p:cNvPr>
          <p:cNvSpPr/>
          <p:nvPr/>
        </p:nvSpPr>
        <p:spPr bwMode="white">
          <a:xfrm>
            <a:off x="8367619" y="3162112"/>
            <a:ext cx="219047" cy="24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2C4BF9-2CA8-FA45-891B-57C066C05272}"/>
              </a:ext>
            </a:extLst>
          </p:cNvPr>
          <p:cNvSpPr/>
          <p:nvPr/>
        </p:nvSpPr>
        <p:spPr bwMode="white">
          <a:xfrm>
            <a:off x="10577142" y="3171657"/>
            <a:ext cx="161904" cy="23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313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5A703F-D0CD-B330-8B0B-08815F4E06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132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1010D07-ACE4-486C-E0CD-D1E8BA1EE1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564904"/>
            <a:ext cx="10800000" cy="256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114F03-BAD7-2528-208B-16F77E58289E}"/>
              </a:ext>
            </a:extLst>
          </p:cNvPr>
          <p:cNvSpPr/>
          <p:nvPr/>
        </p:nvSpPr>
        <p:spPr bwMode="white">
          <a:xfrm>
            <a:off x="3109559" y="2698654"/>
            <a:ext cx="714285" cy="16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9B2B8B-9120-9467-3EFE-3F714E6C2FB2}"/>
              </a:ext>
            </a:extLst>
          </p:cNvPr>
          <p:cNvSpPr/>
          <p:nvPr/>
        </p:nvSpPr>
        <p:spPr bwMode="white">
          <a:xfrm>
            <a:off x="2661940" y="3969287"/>
            <a:ext cx="676190" cy="30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808E84-AB93-662E-E716-8EA834A6F7DB}"/>
              </a:ext>
            </a:extLst>
          </p:cNvPr>
          <p:cNvSpPr/>
          <p:nvPr/>
        </p:nvSpPr>
        <p:spPr bwMode="white">
          <a:xfrm>
            <a:off x="2233368" y="4762239"/>
            <a:ext cx="657142" cy="21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73F2380-E480-B836-4A81-03ECFCBA6C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6154" y="1711213"/>
            <a:ext cx="1805550" cy="72021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2769ACE-B6CE-0139-AB97-7AF77ACED7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8944" y="3223561"/>
            <a:ext cx="1810785" cy="72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852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964FF8-B42D-AD84-96C3-85C6F8CCB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067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FEFE2E-2C5B-E655-B9E8-4B2972023D80}"/>
              </a:ext>
            </a:extLst>
          </p:cNvPr>
          <p:cNvSpPr/>
          <p:nvPr/>
        </p:nvSpPr>
        <p:spPr bwMode="white">
          <a:xfrm>
            <a:off x="1643809" y="2490894"/>
            <a:ext cx="247619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7B569C-E723-9C5D-6DF4-058C9A61C0FC}"/>
              </a:ext>
            </a:extLst>
          </p:cNvPr>
          <p:cNvSpPr/>
          <p:nvPr/>
        </p:nvSpPr>
        <p:spPr bwMode="white">
          <a:xfrm>
            <a:off x="1653333" y="3024368"/>
            <a:ext cx="238095" cy="2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11F250-0537-EB9F-1C3A-F18CE28E4E7A}"/>
              </a:ext>
            </a:extLst>
          </p:cNvPr>
          <p:cNvSpPr/>
          <p:nvPr/>
        </p:nvSpPr>
        <p:spPr bwMode="white">
          <a:xfrm>
            <a:off x="1643809" y="3548316"/>
            <a:ext cx="247619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BA4BE7-DAAE-D92E-16C2-E813B96C3EC0}"/>
              </a:ext>
            </a:extLst>
          </p:cNvPr>
          <p:cNvSpPr/>
          <p:nvPr/>
        </p:nvSpPr>
        <p:spPr bwMode="white">
          <a:xfrm>
            <a:off x="1624761" y="4081789"/>
            <a:ext cx="285714" cy="2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12C465-AEFE-AEAE-F43F-78541CA124F7}"/>
              </a:ext>
            </a:extLst>
          </p:cNvPr>
          <p:cNvSpPr/>
          <p:nvPr/>
        </p:nvSpPr>
        <p:spPr bwMode="white">
          <a:xfrm>
            <a:off x="1643809" y="4605737"/>
            <a:ext cx="247619" cy="2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04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506BBB-1074-DFF1-5E47-30FA885B92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776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E3620D-A8FA-2605-3DEE-772CC63553B3}"/>
              </a:ext>
            </a:extLst>
          </p:cNvPr>
          <p:cNvSpPr/>
          <p:nvPr/>
        </p:nvSpPr>
        <p:spPr bwMode="white">
          <a:xfrm>
            <a:off x="1653333" y="1643769"/>
            <a:ext cx="238095" cy="22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D2F8EA-5A15-75BF-BAF4-66ABF68FFD65}"/>
              </a:ext>
            </a:extLst>
          </p:cNvPr>
          <p:cNvSpPr/>
          <p:nvPr/>
        </p:nvSpPr>
        <p:spPr bwMode="white">
          <a:xfrm>
            <a:off x="1624761" y="2692674"/>
            <a:ext cx="285714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0BB583-1E79-30F1-688D-A78D4A43AFCF}"/>
              </a:ext>
            </a:extLst>
          </p:cNvPr>
          <p:cNvSpPr/>
          <p:nvPr/>
        </p:nvSpPr>
        <p:spPr bwMode="white">
          <a:xfrm>
            <a:off x="1643809" y="3751114"/>
            <a:ext cx="247619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50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8E9FA0-3DB6-32AB-2C62-E9C616AEC9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621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764620-1BE7-9559-5A94-789174D0D7B7}"/>
              </a:ext>
            </a:extLst>
          </p:cNvPr>
          <p:cNvSpPr/>
          <p:nvPr/>
        </p:nvSpPr>
        <p:spPr bwMode="white">
          <a:xfrm>
            <a:off x="1062857" y="1023909"/>
            <a:ext cx="247619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A6B0E5-6AC4-49FC-5841-EFCD2817F577}"/>
              </a:ext>
            </a:extLst>
          </p:cNvPr>
          <p:cNvSpPr/>
          <p:nvPr/>
        </p:nvSpPr>
        <p:spPr bwMode="white">
          <a:xfrm>
            <a:off x="1043809" y="2615673"/>
            <a:ext cx="285714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46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2024-01-17T07:05:31Z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