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C9CB52-61C5-7F5C-9AA3-75C226CC0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210773"/>
            <a:ext cx="10800000" cy="24364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7351C63-FBB7-CE68-0832-B70FFB68E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00000"/>
            <a:ext cx="6480720" cy="570545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BBD9871-EC0C-578A-1F0A-5792506804D0}"/>
              </a:ext>
            </a:extLst>
          </p:cNvPr>
          <p:cNvCxnSpPr>
            <a:cxnSpLocks/>
          </p:cNvCxnSpPr>
          <p:nvPr/>
        </p:nvCxnSpPr>
        <p:spPr>
          <a:xfrm flipV="1">
            <a:off x="2639616" y="2636912"/>
            <a:ext cx="792088" cy="270933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F2392F1-2170-17D1-D18C-8AB2244AB2D0}"/>
              </a:ext>
            </a:extLst>
          </p:cNvPr>
          <p:cNvCxnSpPr>
            <a:cxnSpLocks/>
          </p:cNvCxnSpPr>
          <p:nvPr/>
        </p:nvCxnSpPr>
        <p:spPr>
          <a:xfrm>
            <a:off x="2653916" y="4373406"/>
            <a:ext cx="777788" cy="200792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2A4D287-1258-63C5-7BD4-BF2119BAE3CA}"/>
              </a:ext>
            </a:extLst>
          </p:cNvPr>
          <p:cNvCxnSpPr>
            <a:cxnSpLocks/>
          </p:cNvCxnSpPr>
          <p:nvPr/>
        </p:nvCxnSpPr>
        <p:spPr>
          <a:xfrm flipV="1">
            <a:off x="2653916" y="4149284"/>
            <a:ext cx="777788" cy="194401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72F2B41-F454-8FC1-A4BD-0DEDA6C7EE7D}"/>
              </a:ext>
            </a:extLst>
          </p:cNvPr>
          <p:cNvCxnSpPr>
            <a:cxnSpLocks/>
          </p:cNvCxnSpPr>
          <p:nvPr/>
        </p:nvCxnSpPr>
        <p:spPr>
          <a:xfrm flipV="1">
            <a:off x="4655840" y="2907845"/>
            <a:ext cx="1080120" cy="43204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22F5528-2345-6610-502A-1AA694711D0A}"/>
              </a:ext>
            </a:extLst>
          </p:cNvPr>
          <p:cNvCxnSpPr>
            <a:cxnSpLocks/>
          </p:cNvCxnSpPr>
          <p:nvPr/>
        </p:nvCxnSpPr>
        <p:spPr>
          <a:xfrm>
            <a:off x="4610873" y="4941168"/>
            <a:ext cx="1125087" cy="122413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1C3BFEC-6E0A-6372-68CE-4E7587E2028D}"/>
              </a:ext>
            </a:extLst>
          </p:cNvPr>
          <p:cNvCxnSpPr>
            <a:cxnSpLocks/>
          </p:cNvCxnSpPr>
          <p:nvPr/>
        </p:nvCxnSpPr>
        <p:spPr>
          <a:xfrm flipV="1">
            <a:off x="4799856" y="4501022"/>
            <a:ext cx="936104" cy="126823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85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4B313-68A7-DE1C-729F-461E576C1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40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659BA-CB71-6B4D-5C91-BA4289701800}"/>
              </a:ext>
            </a:extLst>
          </p:cNvPr>
          <p:cNvSpPr/>
          <p:nvPr/>
        </p:nvSpPr>
        <p:spPr bwMode="white">
          <a:xfrm>
            <a:off x="2667596" y="2947818"/>
            <a:ext cx="1051213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47C3A-A751-5BD7-C0B7-952ABAC98FC0}"/>
              </a:ext>
            </a:extLst>
          </p:cNvPr>
          <p:cNvSpPr/>
          <p:nvPr/>
        </p:nvSpPr>
        <p:spPr bwMode="white">
          <a:xfrm>
            <a:off x="7198407" y="3739206"/>
            <a:ext cx="700809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0A22C-FE2A-6BC9-0A0B-652989E75AD8}"/>
              </a:ext>
            </a:extLst>
          </p:cNvPr>
          <p:cNvSpPr/>
          <p:nvPr/>
        </p:nvSpPr>
        <p:spPr bwMode="white">
          <a:xfrm>
            <a:off x="2667596" y="4522436"/>
            <a:ext cx="912681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9DB759-F1EB-AE36-ECF4-ED185D07CF0A}"/>
              </a:ext>
            </a:extLst>
          </p:cNvPr>
          <p:cNvSpPr/>
          <p:nvPr/>
        </p:nvSpPr>
        <p:spPr bwMode="white">
          <a:xfrm>
            <a:off x="4007768" y="5305403"/>
            <a:ext cx="648072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F5B3A3-D872-A52F-C74B-5CC80863C1E1}"/>
              </a:ext>
            </a:extLst>
          </p:cNvPr>
          <p:cNvSpPr/>
          <p:nvPr/>
        </p:nvSpPr>
        <p:spPr bwMode="white">
          <a:xfrm>
            <a:off x="6049406" y="6276543"/>
            <a:ext cx="839340" cy="19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6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A2105-F5E1-D0D6-EB34-D86FA9961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09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CCE17-FD22-05B8-A531-21E442DE61BC}"/>
              </a:ext>
            </a:extLst>
          </p:cNvPr>
          <p:cNvSpPr/>
          <p:nvPr/>
        </p:nvSpPr>
        <p:spPr bwMode="white">
          <a:xfrm>
            <a:off x="2015238" y="1871430"/>
            <a:ext cx="380952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6FAC4-6E93-8E12-3176-4A6DA3B5A398}"/>
              </a:ext>
            </a:extLst>
          </p:cNvPr>
          <p:cNvSpPr/>
          <p:nvPr/>
        </p:nvSpPr>
        <p:spPr bwMode="white">
          <a:xfrm>
            <a:off x="2015238" y="3338100"/>
            <a:ext cx="380952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9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3619A-F252-BDE1-63F7-C3AD289A5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3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6557F-1119-5630-F688-C486B192F3A9}"/>
              </a:ext>
            </a:extLst>
          </p:cNvPr>
          <p:cNvSpPr/>
          <p:nvPr/>
        </p:nvSpPr>
        <p:spPr bwMode="white">
          <a:xfrm>
            <a:off x="1234285" y="995417"/>
            <a:ext cx="304761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1D775B-375E-41E5-CB13-C6EDFF1FEF5B}"/>
              </a:ext>
            </a:extLst>
          </p:cNvPr>
          <p:cNvSpPr/>
          <p:nvPr/>
        </p:nvSpPr>
        <p:spPr bwMode="white">
          <a:xfrm>
            <a:off x="1224761" y="3981980"/>
            <a:ext cx="314285" cy="33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8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BE052-0891-ED4F-840E-15AAE55A3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06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E087E-1DAD-1CDC-8173-548399F88F59}"/>
              </a:ext>
            </a:extLst>
          </p:cNvPr>
          <p:cNvSpPr/>
          <p:nvPr/>
        </p:nvSpPr>
        <p:spPr bwMode="white">
          <a:xfrm>
            <a:off x="1338421" y="4347839"/>
            <a:ext cx="319404" cy="8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A63393-9C8B-C927-D19C-EB5520C00FAF}"/>
              </a:ext>
            </a:extLst>
          </p:cNvPr>
          <p:cNvSpPr/>
          <p:nvPr/>
        </p:nvSpPr>
        <p:spPr bwMode="white">
          <a:xfrm>
            <a:off x="1338421" y="5007485"/>
            <a:ext cx="319404" cy="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13A92-DAA2-21E6-CB28-09318C297595}"/>
              </a:ext>
            </a:extLst>
          </p:cNvPr>
          <p:cNvSpPr/>
          <p:nvPr/>
        </p:nvSpPr>
        <p:spPr bwMode="white">
          <a:xfrm>
            <a:off x="1338421" y="5660330"/>
            <a:ext cx="319404" cy="8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B70BC1-5158-AD9F-F17A-3A84B4629240}"/>
              </a:ext>
            </a:extLst>
          </p:cNvPr>
          <p:cNvSpPr/>
          <p:nvPr/>
        </p:nvSpPr>
        <p:spPr bwMode="white">
          <a:xfrm>
            <a:off x="1338421" y="6306375"/>
            <a:ext cx="319404" cy="8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4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AFCB1-2225-1CBB-3232-FA14E7AA4F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58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907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F4A90-9964-04D4-4C1C-E4FB7C2A1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8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CF54C-6560-0739-7AC3-9B3E7EA24A7E}"/>
              </a:ext>
            </a:extLst>
          </p:cNvPr>
          <p:cNvSpPr/>
          <p:nvPr/>
        </p:nvSpPr>
        <p:spPr bwMode="white">
          <a:xfrm>
            <a:off x="1262857" y="1100498"/>
            <a:ext cx="257142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6E5B9-D5DE-31DA-67C3-281B5C66A46B}"/>
              </a:ext>
            </a:extLst>
          </p:cNvPr>
          <p:cNvSpPr/>
          <p:nvPr/>
        </p:nvSpPr>
        <p:spPr bwMode="white">
          <a:xfrm>
            <a:off x="1224761" y="1845209"/>
            <a:ext cx="323809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E94FA3-36A7-2ABB-5CB2-A96E88DA6F20}"/>
              </a:ext>
            </a:extLst>
          </p:cNvPr>
          <p:cNvSpPr/>
          <p:nvPr/>
        </p:nvSpPr>
        <p:spPr bwMode="white">
          <a:xfrm>
            <a:off x="1262857" y="2599466"/>
            <a:ext cx="257142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C60B94-BCCB-F5D6-83FA-53FBE0585CF2}"/>
              </a:ext>
            </a:extLst>
          </p:cNvPr>
          <p:cNvSpPr/>
          <p:nvPr/>
        </p:nvSpPr>
        <p:spPr bwMode="white">
          <a:xfrm>
            <a:off x="1224761" y="3344177"/>
            <a:ext cx="323809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975BA-3417-F60F-7B21-954A72750570}"/>
              </a:ext>
            </a:extLst>
          </p:cNvPr>
          <p:cNvSpPr/>
          <p:nvPr/>
        </p:nvSpPr>
        <p:spPr bwMode="white">
          <a:xfrm>
            <a:off x="1224761" y="4088887"/>
            <a:ext cx="323809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63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