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2"/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2E9DE-6B0E-4BFD-A9D6-02107FFD2640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E428B-8D75-4C6D-9670-E1A08512F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582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E428B-8D75-4C6D-9670-E1A08512F2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263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FC57D2-13C1-7ED0-02C2-18D75CD11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370" y="3044805"/>
            <a:ext cx="8941260" cy="7683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B560C-D5B4-441A-9A27-1BAA8F4BE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38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0DCA68-0B58-21D9-0FF4-AB2E675BF308}"/>
              </a:ext>
            </a:extLst>
          </p:cNvPr>
          <p:cNvSpPr/>
          <p:nvPr/>
        </p:nvSpPr>
        <p:spPr bwMode="white">
          <a:xfrm>
            <a:off x="4663789" y="4547740"/>
            <a:ext cx="872933" cy="37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D5B422-F545-44C3-EB5F-E230A9B10C4B}"/>
              </a:ext>
            </a:extLst>
          </p:cNvPr>
          <p:cNvSpPr/>
          <p:nvPr/>
        </p:nvSpPr>
        <p:spPr bwMode="white">
          <a:xfrm>
            <a:off x="4578055" y="5373937"/>
            <a:ext cx="779405" cy="37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F3E061-B922-E0A2-A76B-F5312AA50011}"/>
              </a:ext>
            </a:extLst>
          </p:cNvPr>
          <p:cNvSpPr/>
          <p:nvPr/>
        </p:nvSpPr>
        <p:spPr bwMode="white">
          <a:xfrm>
            <a:off x="4920993" y="6145575"/>
            <a:ext cx="1106755" cy="33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A3D90DE-472E-07BE-51B3-35200AD379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814" y="2946994"/>
            <a:ext cx="2295225" cy="7202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1D4F011-34EF-9E48-E477-3D6DC57F5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1718" y="3771534"/>
            <a:ext cx="2486370" cy="72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16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DDDDE-E289-CCB6-BC41-372F7BBF7A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67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CB5CF7-54A0-39B8-3BF9-96910AF64E6C}"/>
              </a:ext>
            </a:extLst>
          </p:cNvPr>
          <p:cNvSpPr/>
          <p:nvPr/>
        </p:nvSpPr>
        <p:spPr bwMode="white">
          <a:xfrm>
            <a:off x="4497851" y="2938153"/>
            <a:ext cx="671454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C34B1F-9A47-B39F-EC19-D6599F2D7631}"/>
              </a:ext>
            </a:extLst>
          </p:cNvPr>
          <p:cNvSpPr/>
          <p:nvPr/>
        </p:nvSpPr>
        <p:spPr bwMode="white">
          <a:xfrm>
            <a:off x="5582508" y="6239076"/>
            <a:ext cx="346794" cy="18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65CA9D2-056E-6136-8E79-11A4D5B3CE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4200" y="3698464"/>
            <a:ext cx="2107664" cy="8089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A2A3462-9941-5D8A-DABF-7A7B50DF4E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8616" y="4476545"/>
            <a:ext cx="2395496" cy="8089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797C784-EF94-3774-B409-5C3E51558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8478" y="5251396"/>
            <a:ext cx="2175474" cy="80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47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656C6-C7B6-789D-16B4-D2C393BCB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C2D5A-EB3C-DC02-0733-4D2D985DE5D2}"/>
              </a:ext>
            </a:extLst>
          </p:cNvPr>
          <p:cNvSpPr/>
          <p:nvPr/>
        </p:nvSpPr>
        <p:spPr bwMode="white">
          <a:xfrm>
            <a:off x="1755147" y="1659712"/>
            <a:ext cx="207029" cy="24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D987A2-B674-6DC8-E411-E9ABF0DCB9FF}"/>
              </a:ext>
            </a:extLst>
          </p:cNvPr>
          <p:cNvSpPr/>
          <p:nvPr/>
        </p:nvSpPr>
        <p:spPr bwMode="white">
          <a:xfrm>
            <a:off x="1713741" y="2253669"/>
            <a:ext cx="282940" cy="25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E1DDD3-C1D9-8B68-9BA9-B115A0327767}"/>
              </a:ext>
            </a:extLst>
          </p:cNvPr>
          <p:cNvSpPr/>
          <p:nvPr/>
        </p:nvSpPr>
        <p:spPr bwMode="white">
          <a:xfrm>
            <a:off x="1741345" y="2854532"/>
            <a:ext cx="248435" cy="24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2EB961-CF38-9762-CD31-C3044CBFFB6F}"/>
              </a:ext>
            </a:extLst>
          </p:cNvPr>
          <p:cNvSpPr/>
          <p:nvPr/>
        </p:nvSpPr>
        <p:spPr bwMode="white">
          <a:xfrm>
            <a:off x="1748246" y="3455395"/>
            <a:ext cx="227732" cy="24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C046D0-D7D0-B7B9-0C44-5C6E7F2901E8}"/>
              </a:ext>
            </a:extLst>
          </p:cNvPr>
          <p:cNvSpPr/>
          <p:nvPr/>
        </p:nvSpPr>
        <p:spPr bwMode="white">
          <a:xfrm>
            <a:off x="1734444" y="4049352"/>
            <a:ext cx="248435" cy="25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37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2C4D3-E78B-744F-3B6D-472D53C06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1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C923C4D-DE3B-5452-2C8B-E594DBC61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200" y="2973132"/>
            <a:ext cx="2699856" cy="91173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03D4CAB-554F-AC72-7EFB-4A336E429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856" y="5219040"/>
            <a:ext cx="2591400" cy="91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50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0F10B-3594-DBDB-5FE7-185E181004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61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7C65EF9-E7B1-F2C9-D5F7-431138E88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434" y="1982490"/>
            <a:ext cx="2238598" cy="91173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D9A6C63-F5C5-6D9A-C4EA-25D70773D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2882" y="3910831"/>
            <a:ext cx="2470497" cy="91173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342095A-1563-EBFE-A8B2-E33C9D9E7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2883" y="5833615"/>
            <a:ext cx="2267174" cy="91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7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51991-510A-0150-F7BF-B32CB774F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1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8345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24AC575-1262-2E56-1E66-3A62FADCE7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1" y="1052736"/>
            <a:ext cx="9624472" cy="5634023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100A291-1E81-B959-CD51-80FF842F415C}"/>
              </a:ext>
            </a:extLst>
          </p:cNvPr>
          <p:cNvCxnSpPr>
            <a:cxnSpLocks/>
          </p:cNvCxnSpPr>
          <p:nvPr/>
        </p:nvCxnSpPr>
        <p:spPr>
          <a:xfrm>
            <a:off x="2567608" y="2924944"/>
            <a:ext cx="4392488" cy="187220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D0977D9-012E-509E-094C-C9C8569DF228}"/>
              </a:ext>
            </a:extLst>
          </p:cNvPr>
          <p:cNvCxnSpPr>
            <a:cxnSpLocks/>
          </p:cNvCxnSpPr>
          <p:nvPr/>
        </p:nvCxnSpPr>
        <p:spPr>
          <a:xfrm>
            <a:off x="4943872" y="2924944"/>
            <a:ext cx="4392488" cy="187220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AAEC97D-8570-F761-A9BF-70911E0F08B3}"/>
              </a:ext>
            </a:extLst>
          </p:cNvPr>
          <p:cNvCxnSpPr>
            <a:cxnSpLocks/>
          </p:cNvCxnSpPr>
          <p:nvPr/>
        </p:nvCxnSpPr>
        <p:spPr>
          <a:xfrm flipV="1">
            <a:off x="1991544" y="2924944"/>
            <a:ext cx="4536504" cy="1884927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3D3DB42-8FDF-7505-3AF6-E2045D98CA13}"/>
              </a:ext>
            </a:extLst>
          </p:cNvPr>
          <p:cNvCxnSpPr>
            <a:cxnSpLocks/>
          </p:cNvCxnSpPr>
          <p:nvPr/>
        </p:nvCxnSpPr>
        <p:spPr>
          <a:xfrm flipV="1">
            <a:off x="4367808" y="2938323"/>
            <a:ext cx="4536504" cy="1884927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072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2024-01-17T06:45:29Z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