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0" r:id="rId4"/>
    <p:sldId id="329" r:id="rId5"/>
    <p:sldId id="328" r:id="rId6"/>
    <p:sldId id="327" r:id="rId7"/>
    <p:sldId id="326" r:id="rId8"/>
    <p:sldId id="325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2F13B40-E353-6D51-1D03-3714209472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2378662"/>
            <a:ext cx="10800000" cy="21006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197445-FA4C-17AE-2BEB-7CF0E170D4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5127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2107B6-3A19-B356-DB54-9E5F108CC1DE}"/>
              </a:ext>
            </a:extLst>
          </p:cNvPr>
          <p:cNvSpPr/>
          <p:nvPr/>
        </p:nvSpPr>
        <p:spPr bwMode="white">
          <a:xfrm>
            <a:off x="3204361" y="3478411"/>
            <a:ext cx="702246" cy="298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339D40-7444-12BB-82B4-9256991E066D}"/>
              </a:ext>
            </a:extLst>
          </p:cNvPr>
          <p:cNvSpPr/>
          <p:nvPr/>
        </p:nvSpPr>
        <p:spPr bwMode="white">
          <a:xfrm>
            <a:off x="3674733" y="4154499"/>
            <a:ext cx="470372" cy="298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0C67C0-0667-B2AA-851D-B9AC01F1D42B}"/>
              </a:ext>
            </a:extLst>
          </p:cNvPr>
          <p:cNvSpPr/>
          <p:nvPr/>
        </p:nvSpPr>
        <p:spPr bwMode="white">
          <a:xfrm>
            <a:off x="1985367" y="5493417"/>
            <a:ext cx="861245" cy="298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D62AFDD-D7DD-2F37-A0E4-6683E22DF3E9}"/>
              </a:ext>
            </a:extLst>
          </p:cNvPr>
          <p:cNvSpPr/>
          <p:nvPr/>
        </p:nvSpPr>
        <p:spPr bwMode="white">
          <a:xfrm>
            <a:off x="2939362" y="6162876"/>
            <a:ext cx="589621" cy="298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D7DA5E9-8AC5-9561-1CB9-B206ED6A99B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2196"/>
          <a:stretch/>
        </p:blipFill>
        <p:spPr>
          <a:xfrm>
            <a:off x="2351584" y="4800863"/>
            <a:ext cx="1177399" cy="5723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B5F9F0-668A-B9C3-8974-FF4E4F7C2E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2646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B899B7-25AB-BA7E-69E9-5F64EC895B4F}"/>
              </a:ext>
            </a:extLst>
          </p:cNvPr>
          <p:cNvSpPr/>
          <p:nvPr/>
        </p:nvSpPr>
        <p:spPr bwMode="white">
          <a:xfrm>
            <a:off x="1969133" y="1841886"/>
            <a:ext cx="307757" cy="326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F5A254-FFE3-D3CE-ABAB-04392C607E2D}"/>
              </a:ext>
            </a:extLst>
          </p:cNvPr>
          <p:cNvSpPr/>
          <p:nvPr/>
        </p:nvSpPr>
        <p:spPr bwMode="white">
          <a:xfrm>
            <a:off x="1941978" y="2593584"/>
            <a:ext cx="353015" cy="307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90ED81-0461-E58A-9592-D4293E6FB054}"/>
              </a:ext>
            </a:extLst>
          </p:cNvPr>
          <p:cNvSpPr/>
          <p:nvPr/>
        </p:nvSpPr>
        <p:spPr bwMode="white">
          <a:xfrm>
            <a:off x="1978184" y="3327169"/>
            <a:ext cx="307757" cy="307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5DB403-5107-81E2-8D38-C3CA9A1E34B6}"/>
              </a:ext>
            </a:extLst>
          </p:cNvPr>
          <p:cNvSpPr/>
          <p:nvPr/>
        </p:nvSpPr>
        <p:spPr bwMode="white">
          <a:xfrm>
            <a:off x="1987236" y="4069811"/>
            <a:ext cx="280602" cy="307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320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8FA650-2BB5-32F2-9ADF-25B5C8B764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405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D45553-8EB9-EE62-DBD1-3D8524C7557D}"/>
              </a:ext>
            </a:extLst>
          </p:cNvPr>
          <p:cNvSpPr/>
          <p:nvPr/>
        </p:nvSpPr>
        <p:spPr bwMode="white">
          <a:xfrm>
            <a:off x="2005714" y="1977296"/>
            <a:ext cx="371428" cy="324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DF78D1-1A6D-6CB1-6674-B4AD8DB0EFE2}"/>
              </a:ext>
            </a:extLst>
          </p:cNvPr>
          <p:cNvSpPr/>
          <p:nvPr/>
        </p:nvSpPr>
        <p:spPr bwMode="white">
          <a:xfrm>
            <a:off x="2005714" y="4313027"/>
            <a:ext cx="371428" cy="324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778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5F2B21-EE16-DF8A-9633-202BBB924B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1450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0B79AF-96E7-397B-68C5-0AB06C8A372C}"/>
              </a:ext>
            </a:extLst>
          </p:cNvPr>
          <p:cNvSpPr/>
          <p:nvPr/>
        </p:nvSpPr>
        <p:spPr bwMode="white">
          <a:xfrm>
            <a:off x="1212046" y="1007496"/>
            <a:ext cx="277335" cy="304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1689AD-9490-A19B-2A8B-EE71A662E036}"/>
              </a:ext>
            </a:extLst>
          </p:cNvPr>
          <p:cNvSpPr/>
          <p:nvPr/>
        </p:nvSpPr>
        <p:spPr bwMode="white">
          <a:xfrm>
            <a:off x="1167314" y="2467651"/>
            <a:ext cx="348905" cy="304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DA4E1C-080C-D228-8989-B2BE739D5457}"/>
              </a:ext>
            </a:extLst>
          </p:cNvPr>
          <p:cNvSpPr/>
          <p:nvPr/>
        </p:nvSpPr>
        <p:spPr bwMode="white">
          <a:xfrm>
            <a:off x="1167314" y="4653405"/>
            <a:ext cx="348905" cy="304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371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4FB330-F3BF-AC72-5ECD-851BBD7259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3034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696187-AE3B-52CE-5D03-38E0FD8F9E7F}"/>
              </a:ext>
            </a:extLst>
          </p:cNvPr>
          <p:cNvSpPr/>
          <p:nvPr/>
        </p:nvSpPr>
        <p:spPr bwMode="white">
          <a:xfrm>
            <a:off x="1973861" y="3120284"/>
            <a:ext cx="263492" cy="309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16CFAD-F51F-E55C-69F6-0A275AE01BA3}"/>
              </a:ext>
            </a:extLst>
          </p:cNvPr>
          <p:cNvSpPr/>
          <p:nvPr/>
        </p:nvSpPr>
        <p:spPr bwMode="white">
          <a:xfrm>
            <a:off x="1982947" y="3866445"/>
            <a:ext cx="245320" cy="300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EA2234-CBB0-5470-6125-70086BCBDC26}"/>
              </a:ext>
            </a:extLst>
          </p:cNvPr>
          <p:cNvSpPr/>
          <p:nvPr/>
        </p:nvSpPr>
        <p:spPr bwMode="white">
          <a:xfrm>
            <a:off x="2010205" y="4621706"/>
            <a:ext cx="181719" cy="291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D841235-5F79-D695-B9CC-5DB8FD3D63DC}"/>
              </a:ext>
            </a:extLst>
          </p:cNvPr>
          <p:cNvSpPr/>
          <p:nvPr/>
        </p:nvSpPr>
        <p:spPr bwMode="white">
          <a:xfrm>
            <a:off x="1982947" y="5358767"/>
            <a:ext cx="254406" cy="300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4F66C73-59C8-4C8F-EB26-7D5CE06A78E2}"/>
              </a:ext>
            </a:extLst>
          </p:cNvPr>
          <p:cNvSpPr/>
          <p:nvPr/>
        </p:nvSpPr>
        <p:spPr bwMode="white">
          <a:xfrm>
            <a:off x="1964775" y="6095829"/>
            <a:ext cx="281664" cy="300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0635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EF9D06-148E-EB8E-EE71-4AF23A601E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2845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19950061-6439-050C-E1B9-C9D3D260C1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5380" y="5690921"/>
            <a:ext cx="8424937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85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2731D3-9654-87A2-AF0C-C12918A471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825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307DC910-93ED-C977-AC60-2D425F7563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6103" y="1222153"/>
            <a:ext cx="8810377" cy="93610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4D7D821-E66F-8AB2-7A5A-06F51300D1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6102" y="3749989"/>
            <a:ext cx="8810377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75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2024-01-17T07:19:48Z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