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02" r:id="rId2"/>
    <p:sldId id="332" r:id="rId3"/>
    <p:sldId id="331" r:id="rId4"/>
    <p:sldId id="330" r:id="rId5"/>
    <p:sldId id="329" r:id="rId6"/>
    <p:sldId id="328" r:id="rId7"/>
    <p:sldId id="327" r:id="rId8"/>
    <p:sldId id="326" r:id="rId9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448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5A99B8-D2A4-4926-9B2A-DE0C781F45AE}" type="datetimeFigureOut">
              <a:rPr lang="zh-CN" altLang="en-US" smtClean="0"/>
              <a:t>2024/1/17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0E126B-7F10-4675-890D-01CCAD5FBB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35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0E126B-7F10-4675-890D-01CCAD5FBBD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62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433AD16-5417-B9F7-5FEE-3C006A8ABD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0" y="2438780"/>
            <a:ext cx="10800000" cy="19804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BE8BDE-CCE5-ACB4-3CF2-3D8B6D392E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98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E2EE57-495A-E63E-A088-F6C63C742620}"/>
              </a:ext>
            </a:extLst>
          </p:cNvPr>
          <p:cNvSpPr/>
          <p:nvPr/>
        </p:nvSpPr>
        <p:spPr bwMode="white">
          <a:xfrm>
            <a:off x="2253333" y="3491034"/>
            <a:ext cx="257142" cy="22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8441A2-3BA6-34B3-4914-E9D35A9A2200}"/>
              </a:ext>
            </a:extLst>
          </p:cNvPr>
          <p:cNvSpPr/>
          <p:nvPr/>
        </p:nvSpPr>
        <p:spPr bwMode="white">
          <a:xfrm>
            <a:off x="6358095" y="3491034"/>
            <a:ext cx="257142" cy="22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554778-D76D-3310-4BE1-1C2C10EEBA95}"/>
              </a:ext>
            </a:extLst>
          </p:cNvPr>
          <p:cNvSpPr/>
          <p:nvPr/>
        </p:nvSpPr>
        <p:spPr bwMode="white">
          <a:xfrm>
            <a:off x="9958095" y="3491034"/>
            <a:ext cx="209523" cy="22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A5EF92-ED48-BE71-D34B-CD16225A4D36}"/>
              </a:ext>
            </a:extLst>
          </p:cNvPr>
          <p:cNvSpPr/>
          <p:nvPr/>
        </p:nvSpPr>
        <p:spPr bwMode="white">
          <a:xfrm>
            <a:off x="2567608" y="4293096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37BB16-489C-8F7B-B20C-E294CF149EB7}"/>
              </a:ext>
            </a:extLst>
          </p:cNvPr>
          <p:cNvSpPr/>
          <p:nvPr/>
        </p:nvSpPr>
        <p:spPr bwMode="white">
          <a:xfrm>
            <a:off x="6224761" y="4462672"/>
            <a:ext cx="209523" cy="22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7EDFA2-59F3-CFED-9838-2E05B98B4995}"/>
              </a:ext>
            </a:extLst>
          </p:cNvPr>
          <p:cNvSpPr/>
          <p:nvPr/>
        </p:nvSpPr>
        <p:spPr bwMode="white">
          <a:xfrm>
            <a:off x="9767619" y="4462672"/>
            <a:ext cx="209523" cy="22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1536921-7589-1A10-E1EC-9AF7BA35E7F9}"/>
              </a:ext>
            </a:extLst>
          </p:cNvPr>
          <p:cNvSpPr/>
          <p:nvPr/>
        </p:nvSpPr>
        <p:spPr bwMode="white">
          <a:xfrm>
            <a:off x="2872380" y="5443836"/>
            <a:ext cx="209523" cy="22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A67CF0B-D294-238B-5AB0-F1EED56CE64D}"/>
              </a:ext>
            </a:extLst>
          </p:cNvPr>
          <p:cNvSpPr/>
          <p:nvPr/>
        </p:nvSpPr>
        <p:spPr bwMode="white">
          <a:xfrm>
            <a:off x="6586666" y="5443836"/>
            <a:ext cx="257142" cy="22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F474F0B-D0FB-D746-1923-9AABD527A079}"/>
              </a:ext>
            </a:extLst>
          </p:cNvPr>
          <p:cNvSpPr/>
          <p:nvPr/>
        </p:nvSpPr>
        <p:spPr bwMode="white">
          <a:xfrm>
            <a:off x="10177142" y="5443836"/>
            <a:ext cx="295238" cy="22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47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1DFD08-3F08-BBE2-3891-8DA20AE21A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733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9FF397-0D44-B0E1-2FEC-DEAD5CEA6D30}"/>
              </a:ext>
            </a:extLst>
          </p:cNvPr>
          <p:cNvSpPr/>
          <p:nvPr/>
        </p:nvSpPr>
        <p:spPr bwMode="white">
          <a:xfrm>
            <a:off x="5510476" y="3033513"/>
            <a:ext cx="1066666" cy="43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F16452-FA8D-9D27-FB62-87C394181178}"/>
              </a:ext>
            </a:extLst>
          </p:cNvPr>
          <p:cNvSpPr/>
          <p:nvPr/>
        </p:nvSpPr>
        <p:spPr bwMode="white">
          <a:xfrm>
            <a:off x="3434285" y="4005024"/>
            <a:ext cx="942857" cy="43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18FCE2-1B86-E40D-5A4C-8EF49E915786}"/>
              </a:ext>
            </a:extLst>
          </p:cNvPr>
          <p:cNvSpPr/>
          <p:nvPr/>
        </p:nvSpPr>
        <p:spPr bwMode="white">
          <a:xfrm>
            <a:off x="4691428" y="5186076"/>
            <a:ext cx="790476" cy="22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C879FB9-6E82-2958-8328-A7293DAC28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7435"/>
          <a:stretch/>
        </p:blipFill>
        <p:spPr>
          <a:xfrm>
            <a:off x="4223793" y="2000070"/>
            <a:ext cx="1926950" cy="85290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D89C62F-4FF0-950B-492C-F22971F3BF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7435"/>
          <a:stretch/>
        </p:blipFill>
        <p:spPr>
          <a:xfrm>
            <a:off x="3719736" y="5893719"/>
            <a:ext cx="1862580" cy="852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459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B16233-ACCE-292F-B8A5-48DBB67930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576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44FB04-AB8B-22D4-9111-16C5755A2C00}"/>
              </a:ext>
            </a:extLst>
          </p:cNvPr>
          <p:cNvSpPr/>
          <p:nvPr/>
        </p:nvSpPr>
        <p:spPr bwMode="white">
          <a:xfrm>
            <a:off x="2062857" y="1958148"/>
            <a:ext cx="304761" cy="32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567B81-71C9-B1B9-916B-A3D6F9BC0DB3}"/>
              </a:ext>
            </a:extLst>
          </p:cNvPr>
          <p:cNvSpPr/>
          <p:nvPr/>
        </p:nvSpPr>
        <p:spPr bwMode="white">
          <a:xfrm>
            <a:off x="2053333" y="3521538"/>
            <a:ext cx="323809" cy="343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28FF1A-1706-F632-81AB-73C000F35C37}"/>
              </a:ext>
            </a:extLst>
          </p:cNvPr>
          <p:cNvSpPr/>
          <p:nvPr/>
        </p:nvSpPr>
        <p:spPr bwMode="white">
          <a:xfrm>
            <a:off x="2053333" y="5094461"/>
            <a:ext cx="323809" cy="343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505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C526D2-50F6-FC7B-B36E-0F57218DAE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854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726F7B-244B-EF73-5BD5-95F5971EDB2E}"/>
              </a:ext>
            </a:extLst>
          </p:cNvPr>
          <p:cNvSpPr/>
          <p:nvPr/>
        </p:nvSpPr>
        <p:spPr bwMode="white">
          <a:xfrm>
            <a:off x="1196190" y="1100349"/>
            <a:ext cx="380952" cy="324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40A376-63B3-7A90-75D2-913FCD3C1205}"/>
              </a:ext>
            </a:extLst>
          </p:cNvPr>
          <p:cNvSpPr/>
          <p:nvPr/>
        </p:nvSpPr>
        <p:spPr bwMode="white">
          <a:xfrm>
            <a:off x="1243809" y="2664981"/>
            <a:ext cx="295238" cy="33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96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211E1B-7C0B-60C2-D229-179E9E57D6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0140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62FBE9-805F-1DB2-1C94-F828201A9493}"/>
              </a:ext>
            </a:extLst>
          </p:cNvPr>
          <p:cNvSpPr/>
          <p:nvPr/>
        </p:nvSpPr>
        <p:spPr bwMode="white">
          <a:xfrm>
            <a:off x="2689246" y="2631533"/>
            <a:ext cx="865408" cy="40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FC6307-2DC9-5403-E9BE-A141B62863BA}"/>
              </a:ext>
            </a:extLst>
          </p:cNvPr>
          <p:cNvSpPr/>
          <p:nvPr/>
        </p:nvSpPr>
        <p:spPr bwMode="white">
          <a:xfrm>
            <a:off x="2415494" y="4292392"/>
            <a:ext cx="997869" cy="397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18940F-796D-9EA9-46B5-DF0E0AB467FF}"/>
              </a:ext>
            </a:extLst>
          </p:cNvPr>
          <p:cNvSpPr/>
          <p:nvPr/>
        </p:nvSpPr>
        <p:spPr bwMode="white">
          <a:xfrm>
            <a:off x="6636570" y="4292392"/>
            <a:ext cx="777102" cy="397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D5D65C-7493-6E60-228D-C9B4C6041DEE}"/>
              </a:ext>
            </a:extLst>
          </p:cNvPr>
          <p:cNvSpPr/>
          <p:nvPr/>
        </p:nvSpPr>
        <p:spPr bwMode="white">
          <a:xfrm>
            <a:off x="2415494" y="5953251"/>
            <a:ext cx="724117" cy="397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127A53B-A349-9524-0586-DFAAC2D88C08}"/>
              </a:ext>
            </a:extLst>
          </p:cNvPr>
          <p:cNvSpPr/>
          <p:nvPr/>
        </p:nvSpPr>
        <p:spPr bwMode="white">
          <a:xfrm>
            <a:off x="4367079" y="5953251"/>
            <a:ext cx="865408" cy="397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B300B86-7827-28F2-2EF6-4AD05D45780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7435"/>
          <a:stretch/>
        </p:blipFill>
        <p:spPr>
          <a:xfrm>
            <a:off x="5087888" y="2532502"/>
            <a:ext cx="1799866" cy="852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977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EF9278-1D9B-2792-41B3-0C677D8E88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605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3588BB-105C-2212-F7CE-970DDF985C56}"/>
              </a:ext>
            </a:extLst>
          </p:cNvPr>
          <p:cNvSpPr/>
          <p:nvPr/>
        </p:nvSpPr>
        <p:spPr bwMode="white">
          <a:xfrm>
            <a:off x="1805714" y="1920627"/>
            <a:ext cx="476190" cy="43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C17F60-0481-C544-E9C4-A8A5E80AC959}"/>
              </a:ext>
            </a:extLst>
          </p:cNvPr>
          <p:cNvSpPr/>
          <p:nvPr/>
        </p:nvSpPr>
        <p:spPr bwMode="white">
          <a:xfrm>
            <a:off x="1805714" y="3713879"/>
            <a:ext cx="523809" cy="4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021FF7-8491-647E-A851-4080F551160C}"/>
              </a:ext>
            </a:extLst>
          </p:cNvPr>
          <p:cNvSpPr/>
          <p:nvPr/>
        </p:nvSpPr>
        <p:spPr bwMode="white">
          <a:xfrm>
            <a:off x="4320000" y="3704341"/>
            <a:ext cx="1247619" cy="43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F74F38C-B07A-3B1B-3D5B-223BEB20CF7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7435"/>
          <a:stretch/>
        </p:blipFill>
        <p:spPr>
          <a:xfrm>
            <a:off x="4692923" y="1859409"/>
            <a:ext cx="1963266" cy="852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200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FDD326-119F-1412-1425-EA6C803A25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66740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384375-8929-3AB1-5CA6-39D246D64D9E}"/>
              </a:ext>
            </a:extLst>
          </p:cNvPr>
          <p:cNvSpPr/>
          <p:nvPr/>
        </p:nvSpPr>
        <p:spPr bwMode="white">
          <a:xfrm>
            <a:off x="5916783" y="2325276"/>
            <a:ext cx="182446" cy="20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A4DAD0-E818-57AC-9F54-37C1B353482D}"/>
              </a:ext>
            </a:extLst>
          </p:cNvPr>
          <p:cNvSpPr/>
          <p:nvPr/>
        </p:nvSpPr>
        <p:spPr bwMode="white">
          <a:xfrm>
            <a:off x="3233053" y="3308834"/>
            <a:ext cx="229529" cy="20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3ECD01-324D-0642-FC7E-6D3E6E5D025D}"/>
              </a:ext>
            </a:extLst>
          </p:cNvPr>
          <p:cNvSpPr/>
          <p:nvPr/>
        </p:nvSpPr>
        <p:spPr bwMode="white">
          <a:xfrm>
            <a:off x="4492523" y="4298282"/>
            <a:ext cx="205988" cy="20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985FDE-72D7-0DE1-086D-84B411A36046}"/>
              </a:ext>
            </a:extLst>
          </p:cNvPr>
          <p:cNvSpPr/>
          <p:nvPr/>
        </p:nvSpPr>
        <p:spPr bwMode="white">
          <a:xfrm>
            <a:off x="2326706" y="5776564"/>
            <a:ext cx="194217" cy="21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7EDE775-2C28-A65F-9D46-E9352B61B3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6" r="48222"/>
          <a:stretch/>
        </p:blipFill>
        <p:spPr>
          <a:xfrm>
            <a:off x="7968208" y="3375742"/>
            <a:ext cx="3672408" cy="2245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31497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2024-01-17T07:23:14Z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