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458817-4CC1-0D99-EC18-91F0AD2CF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65" y="2022402"/>
            <a:ext cx="10800000" cy="27464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F07D0-05FB-8E39-4B3D-7EF5572A4B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8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117711-5EED-EE1A-4EB8-6636782B4971}"/>
              </a:ext>
            </a:extLst>
          </p:cNvPr>
          <p:cNvSpPr/>
          <p:nvPr/>
        </p:nvSpPr>
        <p:spPr bwMode="white">
          <a:xfrm>
            <a:off x="2100952" y="4561542"/>
            <a:ext cx="266666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0705C1-DDB9-D13A-B338-A917F78C3F1D}"/>
              </a:ext>
            </a:extLst>
          </p:cNvPr>
          <p:cNvSpPr/>
          <p:nvPr/>
        </p:nvSpPr>
        <p:spPr bwMode="white">
          <a:xfrm>
            <a:off x="7110476" y="4561542"/>
            <a:ext cx="323809" cy="34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30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5E1FF-4F39-B95B-ED09-B0ECD1C23A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3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5D6FD3-C07C-35F8-9337-42FD87A092DF}"/>
              </a:ext>
            </a:extLst>
          </p:cNvPr>
          <p:cNvSpPr/>
          <p:nvPr/>
        </p:nvSpPr>
        <p:spPr bwMode="white">
          <a:xfrm>
            <a:off x="1243809" y="1119220"/>
            <a:ext cx="304761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B40AB-CAB8-E256-7345-2811D2747E0D}"/>
              </a:ext>
            </a:extLst>
          </p:cNvPr>
          <p:cNvSpPr/>
          <p:nvPr/>
        </p:nvSpPr>
        <p:spPr bwMode="white">
          <a:xfrm>
            <a:off x="6272380" y="1119220"/>
            <a:ext cx="333333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113F10-815D-53B1-24E9-116A34A18D84}"/>
              </a:ext>
            </a:extLst>
          </p:cNvPr>
          <p:cNvSpPr/>
          <p:nvPr/>
        </p:nvSpPr>
        <p:spPr bwMode="white">
          <a:xfrm>
            <a:off x="1253333" y="3359087"/>
            <a:ext cx="285714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00686B-B3D9-26DA-4FD4-48911524A52F}"/>
              </a:ext>
            </a:extLst>
          </p:cNvPr>
          <p:cNvSpPr/>
          <p:nvPr/>
        </p:nvSpPr>
        <p:spPr bwMode="white">
          <a:xfrm>
            <a:off x="6243809" y="3359087"/>
            <a:ext cx="371428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39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4F6A166-CA69-E660-E105-A8C28524F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80728"/>
            <a:ext cx="9706020" cy="567927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2A1240C8-5917-F264-54B1-702CF0F6EC7B}"/>
              </a:ext>
            </a:extLst>
          </p:cNvPr>
          <p:cNvSpPr/>
          <p:nvPr/>
        </p:nvSpPr>
        <p:spPr>
          <a:xfrm>
            <a:off x="6240016" y="1968520"/>
            <a:ext cx="1584176" cy="526840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99FFD8D-8211-7E92-6B37-F61BA025E771}"/>
              </a:ext>
            </a:extLst>
          </p:cNvPr>
          <p:cNvSpPr/>
          <p:nvPr/>
        </p:nvSpPr>
        <p:spPr>
          <a:xfrm>
            <a:off x="4871864" y="2780928"/>
            <a:ext cx="1080120" cy="526840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DB61C1B-D6BD-BDB8-56AD-1F63DB1AC540}"/>
              </a:ext>
            </a:extLst>
          </p:cNvPr>
          <p:cNvSpPr/>
          <p:nvPr/>
        </p:nvSpPr>
        <p:spPr>
          <a:xfrm>
            <a:off x="2631149" y="3565411"/>
            <a:ext cx="1152128" cy="592136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3512F38-4553-8826-DE02-C4A6AF61F02B}"/>
              </a:ext>
            </a:extLst>
          </p:cNvPr>
          <p:cNvSpPr/>
          <p:nvPr/>
        </p:nvSpPr>
        <p:spPr>
          <a:xfrm>
            <a:off x="4151784" y="5285136"/>
            <a:ext cx="1368152" cy="592136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785E679-B1B5-E3F4-58DD-A243E2F5C014}"/>
              </a:ext>
            </a:extLst>
          </p:cNvPr>
          <p:cNvSpPr/>
          <p:nvPr/>
        </p:nvSpPr>
        <p:spPr>
          <a:xfrm>
            <a:off x="7193054" y="6159965"/>
            <a:ext cx="576064" cy="526840"/>
          </a:xfrm>
          <a:prstGeom prst="ellipse">
            <a:avLst/>
          </a:prstGeom>
          <a:noFill/>
          <a:ln w="19050">
            <a:solidFill>
              <a:srgbClr val="EF289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35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7A0D8-2390-B6ED-673A-5A0F3D11C5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22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FF2B05-B39E-975B-7049-33254A06010B}"/>
              </a:ext>
            </a:extLst>
          </p:cNvPr>
          <p:cNvSpPr/>
          <p:nvPr/>
        </p:nvSpPr>
        <p:spPr bwMode="white">
          <a:xfrm>
            <a:off x="2081904" y="1988031"/>
            <a:ext cx="304761" cy="32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3B538A-AE14-41B3-76AF-019960A295D3}"/>
              </a:ext>
            </a:extLst>
          </p:cNvPr>
          <p:cNvSpPr/>
          <p:nvPr/>
        </p:nvSpPr>
        <p:spPr bwMode="white">
          <a:xfrm>
            <a:off x="2062857" y="3515094"/>
            <a:ext cx="323809" cy="343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80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72A4B0-1C4F-D093-54F2-8292AE303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74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1B001-AFB8-A10E-F996-67E063583A7B}"/>
              </a:ext>
            </a:extLst>
          </p:cNvPr>
          <p:cNvSpPr/>
          <p:nvPr/>
        </p:nvSpPr>
        <p:spPr bwMode="white">
          <a:xfrm>
            <a:off x="1224761" y="1014489"/>
            <a:ext cx="323809" cy="34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75F7AF-0E8F-098E-06EB-6BA94499D69D}"/>
              </a:ext>
            </a:extLst>
          </p:cNvPr>
          <p:cNvSpPr/>
          <p:nvPr/>
        </p:nvSpPr>
        <p:spPr bwMode="white">
          <a:xfrm>
            <a:off x="1196190" y="2550560"/>
            <a:ext cx="371428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11745-FC6A-A2B4-01B5-D6F62CF9B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783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91147A-6CB7-92EA-BC7F-BE40CD8B94B2}"/>
              </a:ext>
            </a:extLst>
          </p:cNvPr>
          <p:cNvSpPr/>
          <p:nvPr/>
        </p:nvSpPr>
        <p:spPr bwMode="white">
          <a:xfrm>
            <a:off x="1337332" y="4394445"/>
            <a:ext cx="322384" cy="8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FCD7E9-78A5-28C7-1607-9214065E2DB5}"/>
              </a:ext>
            </a:extLst>
          </p:cNvPr>
          <p:cNvSpPr/>
          <p:nvPr/>
        </p:nvSpPr>
        <p:spPr bwMode="white">
          <a:xfrm>
            <a:off x="1337332" y="5026054"/>
            <a:ext cx="329244" cy="8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0D9143-4FB2-96BD-6400-6638B4CFDD77}"/>
              </a:ext>
            </a:extLst>
          </p:cNvPr>
          <p:cNvSpPr/>
          <p:nvPr/>
        </p:nvSpPr>
        <p:spPr bwMode="white">
          <a:xfrm>
            <a:off x="1337332" y="5678259"/>
            <a:ext cx="322384" cy="8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54DD3E-0363-08FA-70E7-012D0A2CC39F}"/>
              </a:ext>
            </a:extLst>
          </p:cNvPr>
          <p:cNvSpPr/>
          <p:nvPr/>
        </p:nvSpPr>
        <p:spPr bwMode="white">
          <a:xfrm>
            <a:off x="1337332" y="6316734"/>
            <a:ext cx="329244" cy="8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47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87D99-97D5-8C14-02C5-EA9901E582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07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270C9D-3658-2EF4-DED7-AEFD2E0BF63F}"/>
              </a:ext>
            </a:extLst>
          </p:cNvPr>
          <p:cNvSpPr/>
          <p:nvPr/>
        </p:nvSpPr>
        <p:spPr bwMode="white">
          <a:xfrm>
            <a:off x="7455979" y="3033333"/>
            <a:ext cx="315025" cy="31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0AB305-475A-9690-F0AF-C9AA75CC3979}"/>
              </a:ext>
            </a:extLst>
          </p:cNvPr>
          <p:cNvSpPr/>
          <p:nvPr/>
        </p:nvSpPr>
        <p:spPr bwMode="white">
          <a:xfrm>
            <a:off x="3675677" y="4517391"/>
            <a:ext cx="296494" cy="31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943F97-2119-B564-8DAB-655D9AECB78D}"/>
              </a:ext>
            </a:extLst>
          </p:cNvPr>
          <p:cNvSpPr/>
          <p:nvPr/>
        </p:nvSpPr>
        <p:spPr bwMode="white">
          <a:xfrm>
            <a:off x="3675677" y="6001449"/>
            <a:ext cx="259432" cy="31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9375F5-DECA-B1E0-D54A-3767481126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7" t="15547" r="7551" b="3369"/>
          <a:stretch/>
        </p:blipFill>
        <p:spPr>
          <a:xfrm>
            <a:off x="8212439" y="3557813"/>
            <a:ext cx="3779932" cy="3131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835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D991D-2944-2A58-9437-1071E4E50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C1863A-A06B-A3F0-D99D-AC593702CBC4}"/>
              </a:ext>
            </a:extLst>
          </p:cNvPr>
          <p:cNvSpPr/>
          <p:nvPr/>
        </p:nvSpPr>
        <p:spPr bwMode="white">
          <a:xfrm>
            <a:off x="2967619" y="1729846"/>
            <a:ext cx="314285" cy="3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947CF3-F825-D18A-FFEF-CF7322E99159}"/>
              </a:ext>
            </a:extLst>
          </p:cNvPr>
          <p:cNvSpPr/>
          <p:nvPr/>
        </p:nvSpPr>
        <p:spPr bwMode="white">
          <a:xfrm>
            <a:off x="2834285" y="4839384"/>
            <a:ext cx="371428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2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2024-01-17T06:38:39Z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