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313F17-EFC4-F12B-9E96-E76455159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969" y="3038455"/>
            <a:ext cx="8992062" cy="781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23D8C-033E-5CD8-DD03-2079D08A0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6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8012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26031-8042-F5D1-5F1A-95626FE944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855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2A56F-D41B-4939-585F-DE341F02CA3D}"/>
              </a:ext>
            </a:extLst>
          </p:cNvPr>
          <p:cNvSpPr/>
          <p:nvPr/>
        </p:nvSpPr>
        <p:spPr bwMode="white">
          <a:xfrm>
            <a:off x="1253333" y="1138611"/>
            <a:ext cx="257142" cy="32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AC7350-D882-F694-4283-0048812336A2}"/>
              </a:ext>
            </a:extLst>
          </p:cNvPr>
          <p:cNvSpPr/>
          <p:nvPr/>
        </p:nvSpPr>
        <p:spPr bwMode="white">
          <a:xfrm>
            <a:off x="1253333" y="1911712"/>
            <a:ext cx="266666" cy="32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9F6AA0-879C-E3F7-7978-571FE2C8467C}"/>
              </a:ext>
            </a:extLst>
          </p:cNvPr>
          <p:cNvSpPr/>
          <p:nvPr/>
        </p:nvSpPr>
        <p:spPr bwMode="white">
          <a:xfrm>
            <a:off x="1215238" y="2684812"/>
            <a:ext cx="323809" cy="3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E95D94-E3CB-A539-3893-6FB1048288E8}"/>
              </a:ext>
            </a:extLst>
          </p:cNvPr>
          <p:cNvSpPr/>
          <p:nvPr/>
        </p:nvSpPr>
        <p:spPr bwMode="white">
          <a:xfrm>
            <a:off x="1253333" y="3457913"/>
            <a:ext cx="266666" cy="3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39740F-CF95-D581-9BF3-0B982E4298D5}"/>
              </a:ext>
            </a:extLst>
          </p:cNvPr>
          <p:cNvSpPr/>
          <p:nvPr/>
        </p:nvSpPr>
        <p:spPr bwMode="white">
          <a:xfrm>
            <a:off x="1215238" y="4221469"/>
            <a:ext cx="323809" cy="32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19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01AF3-079E-AD30-2EC8-15F52CF2BD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6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B626A3-8BAC-D375-1939-26C544FCCC38}"/>
              </a:ext>
            </a:extLst>
          </p:cNvPr>
          <p:cNvSpPr/>
          <p:nvPr/>
        </p:nvSpPr>
        <p:spPr bwMode="white">
          <a:xfrm>
            <a:off x="2043809" y="3016476"/>
            <a:ext cx="323809" cy="34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BFC9C6-72C1-72E8-8CC7-B1CF5628A627}"/>
              </a:ext>
            </a:extLst>
          </p:cNvPr>
          <p:cNvSpPr/>
          <p:nvPr/>
        </p:nvSpPr>
        <p:spPr bwMode="white">
          <a:xfrm>
            <a:off x="2043809" y="3750569"/>
            <a:ext cx="323809" cy="33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788144-5F5E-89FB-B268-669B23A23AC0}"/>
              </a:ext>
            </a:extLst>
          </p:cNvPr>
          <p:cNvSpPr/>
          <p:nvPr/>
        </p:nvSpPr>
        <p:spPr bwMode="white">
          <a:xfrm>
            <a:off x="2015238" y="4484663"/>
            <a:ext cx="380952" cy="33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43FD73-4795-6FC6-A450-4088BA282F70}"/>
              </a:ext>
            </a:extLst>
          </p:cNvPr>
          <p:cNvSpPr/>
          <p:nvPr/>
        </p:nvSpPr>
        <p:spPr bwMode="white">
          <a:xfrm>
            <a:off x="2062857" y="5218756"/>
            <a:ext cx="304761" cy="33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69EDD1-1839-98EE-CEE9-552221520D58}"/>
              </a:ext>
            </a:extLst>
          </p:cNvPr>
          <p:cNvSpPr/>
          <p:nvPr/>
        </p:nvSpPr>
        <p:spPr bwMode="white">
          <a:xfrm>
            <a:off x="2062857" y="5952849"/>
            <a:ext cx="304761" cy="33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87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226B6-BD81-F89B-D82B-B5C98CC11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03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3A91EE-5E3C-F0B2-314E-06513E77A964}"/>
              </a:ext>
            </a:extLst>
          </p:cNvPr>
          <p:cNvSpPr/>
          <p:nvPr/>
        </p:nvSpPr>
        <p:spPr bwMode="white">
          <a:xfrm>
            <a:off x="2062857" y="1806214"/>
            <a:ext cx="304761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1885BA-A619-67CD-6BE6-097BA6646F5F}"/>
              </a:ext>
            </a:extLst>
          </p:cNvPr>
          <p:cNvSpPr/>
          <p:nvPr/>
        </p:nvSpPr>
        <p:spPr bwMode="white">
          <a:xfrm>
            <a:off x="2015238" y="3275236"/>
            <a:ext cx="380952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AD7EF2-7553-E702-E9FD-3F9218859E67}"/>
              </a:ext>
            </a:extLst>
          </p:cNvPr>
          <p:cNvSpPr/>
          <p:nvPr/>
        </p:nvSpPr>
        <p:spPr bwMode="white">
          <a:xfrm>
            <a:off x="2043809" y="4734719"/>
            <a:ext cx="323809" cy="34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26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A952F-7758-A431-7495-36301120C3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01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FEC877-AD6C-8611-03CC-271A19C3F7D1}"/>
              </a:ext>
            </a:extLst>
          </p:cNvPr>
          <p:cNvSpPr/>
          <p:nvPr/>
        </p:nvSpPr>
        <p:spPr bwMode="white">
          <a:xfrm>
            <a:off x="1196190" y="1100441"/>
            <a:ext cx="371428" cy="33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B41824-B204-708A-F14F-FB9946804F17}"/>
              </a:ext>
            </a:extLst>
          </p:cNvPr>
          <p:cNvSpPr/>
          <p:nvPr/>
        </p:nvSpPr>
        <p:spPr bwMode="white">
          <a:xfrm>
            <a:off x="1224761" y="2560800"/>
            <a:ext cx="323809" cy="34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88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96EA5-4B93-BAA4-569D-4DDE37D814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90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F42C4C6-3656-916D-46C6-51E5AFA1C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766" y="2539503"/>
            <a:ext cx="1819450" cy="9009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C0C8EC6-334B-A2F3-2ECC-8CD02C20F6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4710" y="2534381"/>
            <a:ext cx="2172852" cy="90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8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64145-808C-B24B-F696-B0DC6B043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9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3AB8284-709C-32C2-1054-6395157A4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2016" y="1827891"/>
            <a:ext cx="1819450" cy="90092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58B982A-1FC3-DECF-072E-A209725E51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827891"/>
            <a:ext cx="2160240" cy="9009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3D3A699-84B3-D2B3-F389-F95F65691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1634" y="4027289"/>
            <a:ext cx="2160240" cy="90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15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3F639-C4A2-C16B-E94B-492075311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773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307F4D-2335-1B66-F362-4C1C0124681C}"/>
              </a:ext>
            </a:extLst>
          </p:cNvPr>
          <p:cNvSpPr/>
          <p:nvPr/>
        </p:nvSpPr>
        <p:spPr bwMode="white">
          <a:xfrm>
            <a:off x="1996190" y="1824217"/>
            <a:ext cx="380952" cy="3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90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0615B-F16E-8DD7-A080-9AF3419F9D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23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BFDAA-F827-5176-ADE7-0B345E2AD97C}"/>
              </a:ext>
            </a:extLst>
          </p:cNvPr>
          <p:cNvSpPr/>
          <p:nvPr/>
        </p:nvSpPr>
        <p:spPr bwMode="white">
          <a:xfrm>
            <a:off x="1215238" y="1128808"/>
            <a:ext cx="323809" cy="34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FE239-4CD2-472C-6638-556B65CDB54F}"/>
              </a:ext>
            </a:extLst>
          </p:cNvPr>
          <p:cNvSpPr/>
          <p:nvPr/>
        </p:nvSpPr>
        <p:spPr bwMode="white">
          <a:xfrm>
            <a:off x="1186666" y="3455027"/>
            <a:ext cx="371428" cy="32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80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FEAFE3-56D7-E4BE-B025-8C9677E2D8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1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6E28D4-2263-3F36-8C4F-B7B6F09889AF}"/>
              </a:ext>
            </a:extLst>
          </p:cNvPr>
          <p:cNvSpPr/>
          <p:nvPr/>
        </p:nvSpPr>
        <p:spPr bwMode="white">
          <a:xfrm>
            <a:off x="1234285" y="1147820"/>
            <a:ext cx="295238" cy="32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02BF60-8604-97BC-04EB-C2E28273673D}"/>
              </a:ext>
            </a:extLst>
          </p:cNvPr>
          <p:cNvSpPr/>
          <p:nvPr/>
        </p:nvSpPr>
        <p:spPr bwMode="white">
          <a:xfrm>
            <a:off x="1186666" y="3454457"/>
            <a:ext cx="371428" cy="32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92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2024-01-17T06:39:03Z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