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448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CF5AA74-3CBA-BD58-4532-502645ABAE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319" y="2959076"/>
            <a:ext cx="8979361" cy="9398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7AF599F-9D41-89E1-C020-2E42BFFB9A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275" y="1132383"/>
            <a:ext cx="10800000" cy="4593233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BC0FA67-F528-E2FC-D011-0A4CB760B1FF}"/>
              </a:ext>
            </a:extLst>
          </p:cNvPr>
          <p:cNvCxnSpPr>
            <a:cxnSpLocks/>
          </p:cNvCxnSpPr>
          <p:nvPr/>
        </p:nvCxnSpPr>
        <p:spPr>
          <a:xfrm>
            <a:off x="1991544" y="2852936"/>
            <a:ext cx="8352928" cy="2232248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E07CD97-E52B-5DCE-2DE9-3096A59EE1D0}"/>
              </a:ext>
            </a:extLst>
          </p:cNvPr>
          <p:cNvCxnSpPr>
            <a:cxnSpLocks/>
          </p:cNvCxnSpPr>
          <p:nvPr/>
        </p:nvCxnSpPr>
        <p:spPr>
          <a:xfrm flipH="1">
            <a:off x="1847528" y="2852936"/>
            <a:ext cx="2376264" cy="2304256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B6DB31C-A43D-324E-EF63-A83FBF048468}"/>
              </a:ext>
            </a:extLst>
          </p:cNvPr>
          <p:cNvCxnSpPr>
            <a:cxnSpLocks/>
          </p:cNvCxnSpPr>
          <p:nvPr/>
        </p:nvCxnSpPr>
        <p:spPr>
          <a:xfrm>
            <a:off x="6240016" y="2816932"/>
            <a:ext cx="2376264" cy="2268252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1CD66D7-5A9B-0741-FD9E-DBB8289644CD}"/>
              </a:ext>
            </a:extLst>
          </p:cNvPr>
          <p:cNvCxnSpPr>
            <a:cxnSpLocks/>
          </p:cNvCxnSpPr>
          <p:nvPr/>
        </p:nvCxnSpPr>
        <p:spPr>
          <a:xfrm flipH="1">
            <a:off x="4043772" y="2816932"/>
            <a:ext cx="4630690" cy="2340260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4AC3F49D-798E-0066-D4B7-EA92249A37E7}"/>
              </a:ext>
            </a:extLst>
          </p:cNvPr>
          <p:cNvCxnSpPr>
            <a:cxnSpLocks/>
          </p:cNvCxnSpPr>
          <p:nvPr/>
        </p:nvCxnSpPr>
        <p:spPr>
          <a:xfrm flipH="1">
            <a:off x="6420036" y="2852936"/>
            <a:ext cx="4274713" cy="2376264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698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54A9E-3A9B-1AD4-9A54-B531D80BC8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51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96BD3C-2B9A-9FA2-4670-E52C9D53EE74}"/>
              </a:ext>
            </a:extLst>
          </p:cNvPr>
          <p:cNvSpPr/>
          <p:nvPr/>
        </p:nvSpPr>
        <p:spPr bwMode="white">
          <a:xfrm>
            <a:off x="2007125" y="3039428"/>
            <a:ext cx="310370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29A4B7-EC0A-6A4B-C95A-F19869430759}"/>
              </a:ext>
            </a:extLst>
          </p:cNvPr>
          <p:cNvSpPr/>
          <p:nvPr/>
        </p:nvSpPr>
        <p:spPr bwMode="white">
          <a:xfrm>
            <a:off x="2016253" y="3807428"/>
            <a:ext cx="292113" cy="31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50F22A-DFF2-0A35-BC2D-8DA3F1F3AA1D}"/>
              </a:ext>
            </a:extLst>
          </p:cNvPr>
          <p:cNvSpPr/>
          <p:nvPr/>
        </p:nvSpPr>
        <p:spPr bwMode="white">
          <a:xfrm>
            <a:off x="1970611" y="4566285"/>
            <a:ext cx="365141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02D593-D52B-DEAE-8D61-27CA8B05B646}"/>
              </a:ext>
            </a:extLst>
          </p:cNvPr>
          <p:cNvSpPr/>
          <p:nvPr/>
        </p:nvSpPr>
        <p:spPr bwMode="white">
          <a:xfrm>
            <a:off x="2007125" y="5316000"/>
            <a:ext cx="310370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491D9B-EC07-8B8B-7867-E79ECE2B9599}"/>
              </a:ext>
            </a:extLst>
          </p:cNvPr>
          <p:cNvSpPr/>
          <p:nvPr/>
        </p:nvSpPr>
        <p:spPr bwMode="white">
          <a:xfrm>
            <a:off x="2016253" y="6084000"/>
            <a:ext cx="292113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3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D42D11-0FB7-B6CA-3DE3-A650D115ED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54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BD4D1A-6283-88EC-0D54-AA1133DE8223}"/>
              </a:ext>
            </a:extLst>
          </p:cNvPr>
          <p:cNvSpPr/>
          <p:nvPr/>
        </p:nvSpPr>
        <p:spPr bwMode="white">
          <a:xfrm>
            <a:off x="4348571" y="3034320"/>
            <a:ext cx="1733333" cy="4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2A325D-7AFA-500D-B57C-2AED2F6ED84A}"/>
              </a:ext>
            </a:extLst>
          </p:cNvPr>
          <p:cNvSpPr/>
          <p:nvPr/>
        </p:nvSpPr>
        <p:spPr bwMode="white">
          <a:xfrm>
            <a:off x="3935760" y="5013176"/>
            <a:ext cx="208823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68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24AC3A-1368-BAF9-7462-917F928B26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508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4231F9-F213-C687-731B-AF73B6747247}"/>
              </a:ext>
            </a:extLst>
          </p:cNvPr>
          <p:cNvSpPr/>
          <p:nvPr/>
        </p:nvSpPr>
        <p:spPr bwMode="white">
          <a:xfrm>
            <a:off x="4148571" y="2177239"/>
            <a:ext cx="1076190" cy="4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60EFF7-24FE-751E-DBD7-27524F6F221C}"/>
              </a:ext>
            </a:extLst>
          </p:cNvPr>
          <p:cNvSpPr/>
          <p:nvPr/>
        </p:nvSpPr>
        <p:spPr bwMode="white">
          <a:xfrm>
            <a:off x="3948571" y="4426705"/>
            <a:ext cx="1304761" cy="4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17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4C83CB-4EFC-EEF7-80F4-B1695B3C31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88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1784B0-028F-F83D-B452-8DB3A19DB84B}"/>
              </a:ext>
            </a:extLst>
          </p:cNvPr>
          <p:cNvSpPr/>
          <p:nvPr/>
        </p:nvSpPr>
        <p:spPr bwMode="white">
          <a:xfrm>
            <a:off x="2072380" y="1910980"/>
            <a:ext cx="304761" cy="32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61B9DC-C48E-76F8-69AC-F04306359BA1}"/>
              </a:ext>
            </a:extLst>
          </p:cNvPr>
          <p:cNvSpPr/>
          <p:nvPr/>
        </p:nvSpPr>
        <p:spPr bwMode="white">
          <a:xfrm>
            <a:off x="2034285" y="3494213"/>
            <a:ext cx="371428" cy="32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3B8357-6695-DF6B-4C7C-DCC03E5BF652}"/>
              </a:ext>
            </a:extLst>
          </p:cNvPr>
          <p:cNvSpPr/>
          <p:nvPr/>
        </p:nvSpPr>
        <p:spPr bwMode="white">
          <a:xfrm>
            <a:off x="2062857" y="5067908"/>
            <a:ext cx="323809" cy="343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21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689130-55EE-AFA3-E7EF-77C48D1A1B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219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035EB0-82C6-6D21-BCE7-EDB50BA7C084}"/>
              </a:ext>
            </a:extLst>
          </p:cNvPr>
          <p:cNvSpPr/>
          <p:nvPr/>
        </p:nvSpPr>
        <p:spPr bwMode="white">
          <a:xfrm>
            <a:off x="1224761" y="985967"/>
            <a:ext cx="323809" cy="33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0484EE-5564-CC82-6439-7B44191E9DE8}"/>
              </a:ext>
            </a:extLst>
          </p:cNvPr>
          <p:cNvSpPr/>
          <p:nvPr/>
        </p:nvSpPr>
        <p:spPr bwMode="white">
          <a:xfrm>
            <a:off x="1186666" y="2686220"/>
            <a:ext cx="371428" cy="32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62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D7B3BB-60B5-83C0-42D0-BD5559E9B1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753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8FDA1E-4E96-89A9-3EC1-72CF05FC49FD}"/>
              </a:ext>
            </a:extLst>
          </p:cNvPr>
          <p:cNvSpPr/>
          <p:nvPr/>
        </p:nvSpPr>
        <p:spPr bwMode="white">
          <a:xfrm>
            <a:off x="2529523" y="2967365"/>
            <a:ext cx="438095" cy="42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F43365-15A4-5204-B99B-00D00A22FCAF}"/>
              </a:ext>
            </a:extLst>
          </p:cNvPr>
          <p:cNvSpPr/>
          <p:nvPr/>
        </p:nvSpPr>
        <p:spPr bwMode="white">
          <a:xfrm>
            <a:off x="4681904" y="2967365"/>
            <a:ext cx="628571" cy="42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5C9231-2F81-5909-02F9-72EFE9205602}"/>
              </a:ext>
            </a:extLst>
          </p:cNvPr>
          <p:cNvSpPr/>
          <p:nvPr/>
        </p:nvSpPr>
        <p:spPr bwMode="white">
          <a:xfrm>
            <a:off x="4748571" y="4844190"/>
            <a:ext cx="1342857" cy="42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1F8B97-643F-A66D-4EC7-A8FEDF2BF07B}"/>
              </a:ext>
            </a:extLst>
          </p:cNvPr>
          <p:cNvSpPr/>
          <p:nvPr/>
        </p:nvSpPr>
        <p:spPr bwMode="white">
          <a:xfrm>
            <a:off x="8672380" y="5044257"/>
            <a:ext cx="580952" cy="2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58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512C1B-9104-E07D-5086-CA3EC2DB61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544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D0F711-3F33-BA31-CCF7-2C528005D882}"/>
              </a:ext>
            </a:extLst>
          </p:cNvPr>
          <p:cNvSpPr/>
          <p:nvPr/>
        </p:nvSpPr>
        <p:spPr bwMode="white">
          <a:xfrm>
            <a:off x="5100952" y="1966975"/>
            <a:ext cx="1619047" cy="41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DC4212-0985-9DB7-E412-CB926DB75CC4}"/>
              </a:ext>
            </a:extLst>
          </p:cNvPr>
          <p:cNvSpPr/>
          <p:nvPr/>
        </p:nvSpPr>
        <p:spPr bwMode="white">
          <a:xfrm>
            <a:off x="6196190" y="4815418"/>
            <a:ext cx="790476" cy="2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622620A-FE25-4B11-30C8-DA6C2C4F4C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844824"/>
            <a:ext cx="2160240" cy="111626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3E39EC2-D453-6B68-9EEC-8A17796D45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416" y="4567846"/>
            <a:ext cx="2463512" cy="111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05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3B0173-9EA8-0E95-5ACF-82F6FDE85A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71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46542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2024-01-17T07:00:25Z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