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3" r:id="rId3"/>
    <p:sldId id="332" r:id="rId4"/>
    <p:sldId id="331" r:id="rId5"/>
    <p:sldId id="330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D1BD912-7ECF-A3C1-E137-F03B2C439E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2669" y="3054330"/>
            <a:ext cx="8966661" cy="74933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26FC3B-C0C9-A2D5-85C6-B8D449A89E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890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A8319B-EB9A-B7B2-2222-56407EA54ECE}"/>
              </a:ext>
            </a:extLst>
          </p:cNvPr>
          <p:cNvSpPr/>
          <p:nvPr/>
        </p:nvSpPr>
        <p:spPr bwMode="white">
          <a:xfrm>
            <a:off x="1653333" y="1567468"/>
            <a:ext cx="247619" cy="247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5E23CB-E547-C3F4-07E6-89A2D4511A2F}"/>
              </a:ext>
            </a:extLst>
          </p:cNvPr>
          <p:cNvSpPr/>
          <p:nvPr/>
        </p:nvSpPr>
        <p:spPr bwMode="white">
          <a:xfrm>
            <a:off x="1653333" y="2702164"/>
            <a:ext cx="247619" cy="247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7426A7-B25D-3995-46A7-4A5B00CE6C13}"/>
              </a:ext>
            </a:extLst>
          </p:cNvPr>
          <p:cNvSpPr/>
          <p:nvPr/>
        </p:nvSpPr>
        <p:spPr bwMode="white">
          <a:xfrm>
            <a:off x="1634285" y="3836860"/>
            <a:ext cx="285714" cy="238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56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E2B26D-72C7-6C60-14FB-068C41D3F9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420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9F5555-DFBE-9C4E-C1F5-D86EF92CC0F1}"/>
              </a:ext>
            </a:extLst>
          </p:cNvPr>
          <p:cNvSpPr/>
          <p:nvPr/>
        </p:nvSpPr>
        <p:spPr bwMode="white">
          <a:xfrm>
            <a:off x="1081904" y="1071526"/>
            <a:ext cx="228571" cy="23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4A69B7-5456-A08E-1D46-0C4729C616D9}"/>
              </a:ext>
            </a:extLst>
          </p:cNvPr>
          <p:cNvSpPr/>
          <p:nvPr/>
        </p:nvSpPr>
        <p:spPr bwMode="white">
          <a:xfrm>
            <a:off x="1062857" y="2195975"/>
            <a:ext cx="257142" cy="24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FA85A6-4465-214D-96C5-19F9CDDC62A6}"/>
              </a:ext>
            </a:extLst>
          </p:cNvPr>
          <p:cNvSpPr/>
          <p:nvPr/>
        </p:nvSpPr>
        <p:spPr bwMode="white">
          <a:xfrm>
            <a:off x="1043809" y="3329954"/>
            <a:ext cx="295238" cy="23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088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1C3F98-8BC7-1206-9D90-B4F1353865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EC1738-C0FA-AE40-2C4E-F9B1817B111B}"/>
              </a:ext>
            </a:extLst>
          </p:cNvPr>
          <p:cNvSpPr/>
          <p:nvPr/>
        </p:nvSpPr>
        <p:spPr bwMode="white">
          <a:xfrm>
            <a:off x="1062857" y="1033383"/>
            <a:ext cx="257142" cy="247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C1AB2A-4C26-B55E-3E57-A01B5BC0EB86}"/>
              </a:ext>
            </a:extLst>
          </p:cNvPr>
          <p:cNvSpPr/>
          <p:nvPr/>
        </p:nvSpPr>
        <p:spPr bwMode="white">
          <a:xfrm>
            <a:off x="1081904" y="2167145"/>
            <a:ext cx="228571" cy="23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9E14C7-6591-90FE-3F9C-3B56B83AEC8A}"/>
              </a:ext>
            </a:extLst>
          </p:cNvPr>
          <p:cNvSpPr/>
          <p:nvPr/>
        </p:nvSpPr>
        <p:spPr bwMode="white">
          <a:xfrm>
            <a:off x="1062857" y="3291379"/>
            <a:ext cx="257142" cy="247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E3063D-2FDC-5BC9-739A-83E99F872D3A}"/>
              </a:ext>
            </a:extLst>
          </p:cNvPr>
          <p:cNvSpPr/>
          <p:nvPr/>
        </p:nvSpPr>
        <p:spPr bwMode="white">
          <a:xfrm>
            <a:off x="1081904" y="4425141"/>
            <a:ext cx="228571" cy="23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784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015E96-20D6-631A-3BEC-A1E815FA2E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780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D83E40-3C76-3A2B-EF45-05E2E254A5B3}"/>
              </a:ext>
            </a:extLst>
          </p:cNvPr>
          <p:cNvSpPr/>
          <p:nvPr/>
        </p:nvSpPr>
        <p:spPr bwMode="white">
          <a:xfrm>
            <a:off x="1672380" y="3307901"/>
            <a:ext cx="219047" cy="238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DCCF66-1174-5AF0-D0A8-2BE9B862C8D8}"/>
              </a:ext>
            </a:extLst>
          </p:cNvPr>
          <p:cNvSpPr/>
          <p:nvPr/>
        </p:nvSpPr>
        <p:spPr bwMode="white">
          <a:xfrm>
            <a:off x="6777142" y="3307901"/>
            <a:ext cx="257142" cy="24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239E5F9-93C1-4381-A960-F16E9205FE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264" y="3769990"/>
            <a:ext cx="10800000" cy="988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D529EC-BC4C-9850-7E33-E4DB4A31DF3A}"/>
              </a:ext>
            </a:extLst>
          </p:cNvPr>
          <p:cNvSpPr/>
          <p:nvPr/>
        </p:nvSpPr>
        <p:spPr bwMode="white">
          <a:xfrm>
            <a:off x="1665121" y="3846744"/>
            <a:ext cx="257142" cy="23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8876C0-4D61-9C91-6F35-FB1886D6BFC1}"/>
              </a:ext>
            </a:extLst>
          </p:cNvPr>
          <p:cNvSpPr/>
          <p:nvPr/>
        </p:nvSpPr>
        <p:spPr bwMode="white">
          <a:xfrm>
            <a:off x="6684168" y="3846744"/>
            <a:ext cx="276190" cy="23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08780A-D617-5808-516E-AC2AE727D0DB}"/>
              </a:ext>
            </a:extLst>
          </p:cNvPr>
          <p:cNvSpPr/>
          <p:nvPr/>
        </p:nvSpPr>
        <p:spPr bwMode="white">
          <a:xfrm>
            <a:off x="1674644" y="4355240"/>
            <a:ext cx="228571" cy="239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550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5272F3-A88C-C8C8-E52A-852803878B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148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588F6DE-2E17-0457-1EAC-E1BAFEBE41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988840"/>
            <a:ext cx="9982180" cy="64807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090CB2A-F17D-CD6B-1A6D-E74F761075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162702"/>
            <a:ext cx="9982180" cy="64807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D7EED757-577B-6082-E6EF-31554F9E21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338924"/>
            <a:ext cx="998218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396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E2AE75-9BC1-EDB9-B67D-7EDBB614CF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523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7AF724C5-CCF1-5BFE-B60E-D492A73672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8910" y="1385218"/>
            <a:ext cx="9982180" cy="64807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7FA823BC-7987-5D0A-2688-C69B66AA83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8910" y="2554764"/>
            <a:ext cx="9982180" cy="64807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378E199C-5F0D-2886-AF0B-02CCA11B62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8910" y="3740954"/>
            <a:ext cx="998218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411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4DF296-4398-EBEB-7EF5-D7F4075735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991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A4C6AA-F750-AF3C-939A-5EC983373AB2}"/>
              </a:ext>
            </a:extLst>
          </p:cNvPr>
          <p:cNvSpPr/>
          <p:nvPr/>
        </p:nvSpPr>
        <p:spPr bwMode="white">
          <a:xfrm>
            <a:off x="3377142" y="2071846"/>
            <a:ext cx="1000000" cy="30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E6687F-9A31-8E76-6C09-2EA231D09C13}"/>
              </a:ext>
            </a:extLst>
          </p:cNvPr>
          <p:cNvSpPr/>
          <p:nvPr/>
        </p:nvSpPr>
        <p:spPr bwMode="white">
          <a:xfrm>
            <a:off x="6024761" y="2071846"/>
            <a:ext cx="523809" cy="30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3D4E33-17E5-A4CD-CD8C-41EF97C20F09}"/>
              </a:ext>
            </a:extLst>
          </p:cNvPr>
          <p:cNvSpPr/>
          <p:nvPr/>
        </p:nvSpPr>
        <p:spPr bwMode="white">
          <a:xfrm>
            <a:off x="2586666" y="3224637"/>
            <a:ext cx="428571" cy="30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3E1A16-E123-442F-393D-FD6D5EDC8305}"/>
              </a:ext>
            </a:extLst>
          </p:cNvPr>
          <p:cNvSpPr/>
          <p:nvPr/>
        </p:nvSpPr>
        <p:spPr bwMode="white">
          <a:xfrm>
            <a:off x="4291428" y="3367545"/>
            <a:ext cx="952380" cy="161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270C68-3FC8-95E1-2BCE-617406C9F3C0}"/>
              </a:ext>
            </a:extLst>
          </p:cNvPr>
          <p:cNvSpPr/>
          <p:nvPr/>
        </p:nvSpPr>
        <p:spPr bwMode="white">
          <a:xfrm>
            <a:off x="1986666" y="4377429"/>
            <a:ext cx="552380" cy="30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206811B-5960-443A-8311-2E04ABA0E0FA}"/>
              </a:ext>
            </a:extLst>
          </p:cNvPr>
          <p:cNvSpPr/>
          <p:nvPr/>
        </p:nvSpPr>
        <p:spPr bwMode="white">
          <a:xfrm>
            <a:off x="3986666" y="4520337"/>
            <a:ext cx="390476" cy="161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947E337-72F1-A766-A849-64F59727C87B}"/>
              </a:ext>
            </a:extLst>
          </p:cNvPr>
          <p:cNvSpPr/>
          <p:nvPr/>
        </p:nvSpPr>
        <p:spPr bwMode="white">
          <a:xfrm>
            <a:off x="6043809" y="4377429"/>
            <a:ext cx="780952" cy="30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2E030CF-D697-04A4-7BB4-84961E5253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4331236"/>
            <a:ext cx="1360292" cy="642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082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61AB38-8ADC-5695-09F9-3A13078483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448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82577B-B55F-3FAE-EE73-B5DCD433A4E6}"/>
              </a:ext>
            </a:extLst>
          </p:cNvPr>
          <p:cNvSpPr/>
          <p:nvPr/>
        </p:nvSpPr>
        <p:spPr bwMode="white">
          <a:xfrm>
            <a:off x="2653333" y="1538345"/>
            <a:ext cx="1457142" cy="304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A054A6-8051-B51E-C46C-B47CBF28A946}"/>
              </a:ext>
            </a:extLst>
          </p:cNvPr>
          <p:cNvSpPr/>
          <p:nvPr/>
        </p:nvSpPr>
        <p:spPr bwMode="white">
          <a:xfrm>
            <a:off x="1462857" y="2691177"/>
            <a:ext cx="571428" cy="304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87683CE-5D29-A720-659D-412AB22560D2}"/>
              </a:ext>
            </a:extLst>
          </p:cNvPr>
          <p:cNvSpPr/>
          <p:nvPr/>
        </p:nvSpPr>
        <p:spPr bwMode="white">
          <a:xfrm>
            <a:off x="2939047" y="2691177"/>
            <a:ext cx="666666" cy="304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A07310C-048F-F5ED-F9AE-1EC0B68979D3}"/>
              </a:ext>
            </a:extLst>
          </p:cNvPr>
          <p:cNvSpPr/>
          <p:nvPr/>
        </p:nvSpPr>
        <p:spPr bwMode="white">
          <a:xfrm>
            <a:off x="4520000" y="2691177"/>
            <a:ext cx="351864" cy="304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BE22E78-0F00-6350-6ED6-FE4E2461ABF9}"/>
              </a:ext>
            </a:extLst>
          </p:cNvPr>
          <p:cNvSpPr/>
          <p:nvPr/>
        </p:nvSpPr>
        <p:spPr bwMode="white">
          <a:xfrm>
            <a:off x="6900952" y="2691177"/>
            <a:ext cx="733332" cy="304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E45D8D7-B50E-0A58-838B-A9090CBFCBE9}"/>
              </a:ext>
            </a:extLst>
          </p:cNvPr>
          <p:cNvSpPr/>
          <p:nvPr/>
        </p:nvSpPr>
        <p:spPr bwMode="white">
          <a:xfrm>
            <a:off x="3996190" y="3986922"/>
            <a:ext cx="352380" cy="17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939D49B-3048-F576-AA30-73D2B87FE8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4385" y="1497251"/>
            <a:ext cx="1457142" cy="64256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B099007-985D-B104-C2DA-A498AA0D96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0796" y="3802746"/>
            <a:ext cx="1372916" cy="642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359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2024-01-17T07:32:05Z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