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A38BBD-E7C6-0AC1-6F55-6616C4A1F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268" y="3025754"/>
            <a:ext cx="9017463" cy="8064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32935-564A-8859-0029-1D3B19D716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79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2BEF5-D0EC-54A8-CD4A-A5BF1CDCB282}"/>
              </a:ext>
            </a:extLst>
          </p:cNvPr>
          <p:cNvSpPr/>
          <p:nvPr/>
        </p:nvSpPr>
        <p:spPr bwMode="white">
          <a:xfrm>
            <a:off x="3901225" y="2811898"/>
            <a:ext cx="785187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98CE1F-F0B4-8653-9A35-2E00433EC8FB}"/>
              </a:ext>
            </a:extLst>
          </p:cNvPr>
          <p:cNvSpPr/>
          <p:nvPr/>
        </p:nvSpPr>
        <p:spPr bwMode="white">
          <a:xfrm>
            <a:off x="4945444" y="4424050"/>
            <a:ext cx="356167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A423E1-884F-8BBA-DEC2-B49CB731A3A1}"/>
              </a:ext>
            </a:extLst>
          </p:cNvPr>
          <p:cNvSpPr/>
          <p:nvPr/>
        </p:nvSpPr>
        <p:spPr bwMode="white">
          <a:xfrm>
            <a:off x="2905574" y="5234177"/>
            <a:ext cx="550441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892D17-F4D5-7E0A-7677-CC68861673F7}"/>
              </a:ext>
            </a:extLst>
          </p:cNvPr>
          <p:cNvSpPr/>
          <p:nvPr/>
        </p:nvSpPr>
        <p:spPr bwMode="white">
          <a:xfrm>
            <a:off x="3431731" y="6036202"/>
            <a:ext cx="736619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E74C8E9-BA32-69FC-E1CD-93C2906F20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792"/>
          <a:stretch/>
        </p:blipFill>
        <p:spPr>
          <a:xfrm>
            <a:off x="3863752" y="3579737"/>
            <a:ext cx="1609610" cy="71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38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76CD1-1903-DCA2-7F15-237B04119B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03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D0C69-3B70-BA0F-0EE5-E6359FDB9C38}"/>
              </a:ext>
            </a:extLst>
          </p:cNvPr>
          <p:cNvSpPr/>
          <p:nvPr/>
        </p:nvSpPr>
        <p:spPr bwMode="white">
          <a:xfrm>
            <a:off x="1706170" y="1850471"/>
            <a:ext cx="242969" cy="2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B02F6-4E21-1069-0974-EA3E33571D76}"/>
              </a:ext>
            </a:extLst>
          </p:cNvPr>
          <p:cNvSpPr/>
          <p:nvPr/>
        </p:nvSpPr>
        <p:spPr bwMode="white">
          <a:xfrm>
            <a:off x="1699024" y="2879553"/>
            <a:ext cx="242969" cy="25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B45F8C-ED63-BE7A-113F-396BBC491C88}"/>
              </a:ext>
            </a:extLst>
          </p:cNvPr>
          <p:cNvSpPr/>
          <p:nvPr/>
        </p:nvSpPr>
        <p:spPr bwMode="white">
          <a:xfrm>
            <a:off x="1713317" y="3915781"/>
            <a:ext cx="221531" cy="2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318CB6-FEB0-A817-2EBC-D6995EEADA09}"/>
              </a:ext>
            </a:extLst>
          </p:cNvPr>
          <p:cNvSpPr/>
          <p:nvPr/>
        </p:nvSpPr>
        <p:spPr bwMode="white">
          <a:xfrm>
            <a:off x="1720463" y="4944863"/>
            <a:ext cx="207238" cy="2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FFC48B-5639-D8B5-1810-6E678B41CD6F}"/>
              </a:ext>
            </a:extLst>
          </p:cNvPr>
          <p:cNvSpPr/>
          <p:nvPr/>
        </p:nvSpPr>
        <p:spPr bwMode="white">
          <a:xfrm>
            <a:off x="1677586" y="5981091"/>
            <a:ext cx="278700" cy="2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73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B2818-1A1A-7D1C-1BCB-371CC5240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77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A6BE5-170E-6BBF-1319-5C79C1EFA6E2}"/>
              </a:ext>
            </a:extLst>
          </p:cNvPr>
          <p:cNvSpPr/>
          <p:nvPr/>
        </p:nvSpPr>
        <p:spPr bwMode="white">
          <a:xfrm>
            <a:off x="1877029" y="4193841"/>
            <a:ext cx="287145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AD30D1-1C2E-86F9-5A7B-53FEEA7D9E21}"/>
              </a:ext>
            </a:extLst>
          </p:cNvPr>
          <p:cNvSpPr/>
          <p:nvPr/>
        </p:nvSpPr>
        <p:spPr bwMode="white">
          <a:xfrm>
            <a:off x="1885474" y="5553607"/>
            <a:ext cx="287145" cy="28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0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217D4-38B8-4C75-B662-F3BE87FE0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28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68BFC-AF06-E2B6-A5D4-7B722ADA6BC2}"/>
              </a:ext>
            </a:extLst>
          </p:cNvPr>
          <p:cNvSpPr/>
          <p:nvPr/>
        </p:nvSpPr>
        <p:spPr bwMode="white">
          <a:xfrm>
            <a:off x="1243809" y="966823"/>
            <a:ext cx="295238" cy="32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D47589-0B8A-DB4A-B0C0-C36800DA8051}"/>
              </a:ext>
            </a:extLst>
          </p:cNvPr>
          <p:cNvSpPr/>
          <p:nvPr/>
        </p:nvSpPr>
        <p:spPr bwMode="white">
          <a:xfrm>
            <a:off x="1196190" y="1778247"/>
            <a:ext cx="371428" cy="32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C77400-7433-5FEA-E9BF-691A3BAB285F}"/>
              </a:ext>
            </a:extLst>
          </p:cNvPr>
          <p:cNvSpPr/>
          <p:nvPr/>
        </p:nvSpPr>
        <p:spPr bwMode="white">
          <a:xfrm>
            <a:off x="1243809" y="2589672"/>
            <a:ext cx="276190" cy="32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4AF0EE-E35F-C967-5B43-DC95BBC43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 b="46093"/>
          <a:stretch/>
        </p:blipFill>
        <p:spPr>
          <a:xfrm>
            <a:off x="1307419" y="3418991"/>
            <a:ext cx="957716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709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B5D19-933D-9EA1-BFD7-210F4CE01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18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C3EDF9F-3F29-EE72-B118-A76D97473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802" y="3187752"/>
            <a:ext cx="6762446" cy="6508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015E2CE-8FF8-63A6-7A37-1CF2F88F2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802" y="4546956"/>
            <a:ext cx="6762446" cy="65088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62B3102-191A-A502-17F3-69715BD4F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802" y="5892276"/>
            <a:ext cx="6762446" cy="65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13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3BB8C-FBA7-68FE-4EAD-38A0D79CC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4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827C948-A640-D149-CE0C-DF295383B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645734"/>
            <a:ext cx="9217024" cy="93610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10DB771-9DE5-2553-E880-0020C1213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01008"/>
            <a:ext cx="921702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5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7613D-FD5A-8A68-6263-D6D3C6BDC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8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53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030B9-56AD-F6DE-D498-7D5CC3792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01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153FC-28E1-90FC-41B5-5667E55D7539}"/>
              </a:ext>
            </a:extLst>
          </p:cNvPr>
          <p:cNvSpPr/>
          <p:nvPr/>
        </p:nvSpPr>
        <p:spPr bwMode="white">
          <a:xfrm>
            <a:off x="1215238" y="1138489"/>
            <a:ext cx="323809" cy="31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76D296-B299-664B-67A3-EFB9823A61F2}"/>
              </a:ext>
            </a:extLst>
          </p:cNvPr>
          <p:cNvSpPr/>
          <p:nvPr/>
        </p:nvSpPr>
        <p:spPr bwMode="white">
          <a:xfrm>
            <a:off x="1253333" y="1949353"/>
            <a:ext cx="266666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D0B1D-0465-1057-289C-64A56B72BC6C}"/>
              </a:ext>
            </a:extLst>
          </p:cNvPr>
          <p:cNvSpPr/>
          <p:nvPr/>
        </p:nvSpPr>
        <p:spPr bwMode="white">
          <a:xfrm>
            <a:off x="1253333" y="2750678"/>
            <a:ext cx="266666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CB29F7-0EF0-27CF-EE01-84EC5A96C706}"/>
              </a:ext>
            </a:extLst>
          </p:cNvPr>
          <p:cNvSpPr/>
          <p:nvPr/>
        </p:nvSpPr>
        <p:spPr bwMode="white">
          <a:xfrm>
            <a:off x="1215238" y="3561543"/>
            <a:ext cx="323809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CF1B9A-15E1-68D7-C098-E015160EAB41}"/>
              </a:ext>
            </a:extLst>
          </p:cNvPr>
          <p:cNvSpPr/>
          <p:nvPr/>
        </p:nvSpPr>
        <p:spPr bwMode="white">
          <a:xfrm>
            <a:off x="1215238" y="4372407"/>
            <a:ext cx="323809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24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2024-01-17T07:18:22Z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