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7C0E7B-F495-4AF9-659B-807CAE95D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916" y="2994002"/>
            <a:ext cx="6166167" cy="869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2553FB-CECC-3E83-F20A-162FABF33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555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CC6C53-885F-FB5F-670A-13CB8D5159B5}"/>
              </a:ext>
            </a:extLst>
          </p:cNvPr>
          <p:cNvSpPr/>
          <p:nvPr/>
        </p:nvSpPr>
        <p:spPr bwMode="white">
          <a:xfrm>
            <a:off x="3339047" y="3131632"/>
            <a:ext cx="304761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3F2431-BCF7-1B39-D657-DD4B144284D8}"/>
              </a:ext>
            </a:extLst>
          </p:cNvPr>
          <p:cNvSpPr/>
          <p:nvPr/>
        </p:nvSpPr>
        <p:spPr bwMode="white">
          <a:xfrm>
            <a:off x="6053333" y="3131632"/>
            <a:ext cx="266666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A13362-69C7-0C56-0B77-64EDEDAAA486}"/>
              </a:ext>
            </a:extLst>
          </p:cNvPr>
          <p:cNvSpPr/>
          <p:nvPr/>
        </p:nvSpPr>
        <p:spPr bwMode="white">
          <a:xfrm>
            <a:off x="8415238" y="3122095"/>
            <a:ext cx="257142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21AEEC-34C7-2D90-595B-A19819C43AB2}"/>
              </a:ext>
            </a:extLst>
          </p:cNvPr>
          <p:cNvSpPr/>
          <p:nvPr/>
        </p:nvSpPr>
        <p:spPr bwMode="white">
          <a:xfrm>
            <a:off x="10453333" y="3131632"/>
            <a:ext cx="247619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347343-4DEF-85E5-BA2C-85AE4B06F2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17032"/>
            <a:ext cx="10800000" cy="157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293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971B6-5322-5AE8-B785-5F81D704AF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4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3F100E5-811D-E23B-E047-3BE335E55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079767"/>
            <a:ext cx="9793088" cy="68450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910E2ED-DB89-255F-732F-C890E7C488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56992"/>
            <a:ext cx="9793088" cy="68450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4E8C82C-76B3-7F7E-A02D-EEAB832C5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696375"/>
            <a:ext cx="9793088" cy="68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7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55362-57EF-FB28-2F02-E124840458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54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8F03CDF-9D06-A8D1-DB01-1F89D14847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604" y="1425388"/>
            <a:ext cx="9793088" cy="68450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AF8CB45-0F93-B465-9B4F-E844A6969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604" y="2727480"/>
            <a:ext cx="9793088" cy="68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0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56A09-6D27-E84B-ADEB-B4E9907283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03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CDE448-778A-8A48-D38B-10B5D011E48C}"/>
              </a:ext>
            </a:extLst>
          </p:cNvPr>
          <p:cNvSpPr/>
          <p:nvPr/>
        </p:nvSpPr>
        <p:spPr bwMode="white">
          <a:xfrm>
            <a:off x="1624761" y="1625132"/>
            <a:ext cx="247619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01E30-2DD4-2484-B838-F67098B47E55}"/>
              </a:ext>
            </a:extLst>
          </p:cNvPr>
          <p:cNvSpPr/>
          <p:nvPr/>
        </p:nvSpPr>
        <p:spPr bwMode="white">
          <a:xfrm>
            <a:off x="1643809" y="2207145"/>
            <a:ext cx="219047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C7A114-F083-1A0A-0037-6918EE232B71}"/>
              </a:ext>
            </a:extLst>
          </p:cNvPr>
          <p:cNvSpPr/>
          <p:nvPr/>
        </p:nvSpPr>
        <p:spPr bwMode="white">
          <a:xfrm>
            <a:off x="1643809" y="2779618"/>
            <a:ext cx="228571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5BE576-0EC3-E267-E081-9A809AE0938C}"/>
              </a:ext>
            </a:extLst>
          </p:cNvPr>
          <p:cNvSpPr/>
          <p:nvPr/>
        </p:nvSpPr>
        <p:spPr bwMode="white">
          <a:xfrm>
            <a:off x="1634285" y="3361632"/>
            <a:ext cx="247619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206AF4-8AE2-FB40-CF34-A4641C5C222D}"/>
              </a:ext>
            </a:extLst>
          </p:cNvPr>
          <p:cNvSpPr/>
          <p:nvPr/>
        </p:nvSpPr>
        <p:spPr bwMode="white">
          <a:xfrm>
            <a:off x="1605714" y="3934105"/>
            <a:ext cx="285714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A5BF88-CF07-03F7-BA89-1A5219943CDE}"/>
              </a:ext>
            </a:extLst>
          </p:cNvPr>
          <p:cNvSpPr/>
          <p:nvPr/>
        </p:nvSpPr>
        <p:spPr bwMode="white">
          <a:xfrm>
            <a:off x="616094" y="4365104"/>
            <a:ext cx="5551913" cy="86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23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E5BE5-B2C5-6273-071E-4CD385A3F0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27874"/>
            <a:ext cx="10800000" cy="3341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8E2152-C5F3-10CA-1AB7-11ED70D6F421}"/>
              </a:ext>
            </a:extLst>
          </p:cNvPr>
          <p:cNvSpPr/>
          <p:nvPr/>
        </p:nvSpPr>
        <p:spPr bwMode="white">
          <a:xfrm>
            <a:off x="1120000" y="3408540"/>
            <a:ext cx="200000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8FDA50-64AF-97D1-E409-11422A93CF4F}"/>
              </a:ext>
            </a:extLst>
          </p:cNvPr>
          <p:cNvSpPr/>
          <p:nvPr/>
        </p:nvSpPr>
        <p:spPr bwMode="white">
          <a:xfrm>
            <a:off x="6710476" y="3408540"/>
            <a:ext cx="257141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4324BA-567E-D171-021C-D897EA3A07BF}"/>
              </a:ext>
            </a:extLst>
          </p:cNvPr>
          <p:cNvSpPr/>
          <p:nvPr/>
        </p:nvSpPr>
        <p:spPr bwMode="white">
          <a:xfrm>
            <a:off x="1120000" y="3971786"/>
            <a:ext cx="200000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9996CA-2C25-90A8-42A0-0E95286E926C}"/>
              </a:ext>
            </a:extLst>
          </p:cNvPr>
          <p:cNvSpPr/>
          <p:nvPr/>
        </p:nvSpPr>
        <p:spPr bwMode="white">
          <a:xfrm>
            <a:off x="6710476" y="3971786"/>
            <a:ext cx="257141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61F5E6-CEF5-87F3-9384-6FECDAEA9214}"/>
              </a:ext>
            </a:extLst>
          </p:cNvPr>
          <p:cNvSpPr/>
          <p:nvPr/>
        </p:nvSpPr>
        <p:spPr bwMode="white">
          <a:xfrm>
            <a:off x="1120000" y="4535031"/>
            <a:ext cx="200000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F4F751-1EAB-6533-376E-A16819892C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56" r="50889"/>
          <a:stretch/>
        </p:blipFill>
        <p:spPr>
          <a:xfrm>
            <a:off x="720000" y="957046"/>
            <a:ext cx="5303992" cy="570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683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C6A80-5144-4A98-D992-4D7805DC9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51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5EF47B-A602-0CF4-01E8-C01042EC019A}"/>
              </a:ext>
            </a:extLst>
          </p:cNvPr>
          <p:cNvSpPr/>
          <p:nvPr/>
        </p:nvSpPr>
        <p:spPr bwMode="white">
          <a:xfrm>
            <a:off x="1748571" y="2682392"/>
            <a:ext cx="247619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41B098-C965-887F-C184-3A34DF735979}"/>
              </a:ext>
            </a:extLst>
          </p:cNvPr>
          <p:cNvSpPr/>
          <p:nvPr/>
        </p:nvSpPr>
        <p:spPr bwMode="white">
          <a:xfrm>
            <a:off x="1748571" y="3292409"/>
            <a:ext cx="247619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2255B6-89C6-4E27-F1A7-14EF4C7561EC}"/>
              </a:ext>
            </a:extLst>
          </p:cNvPr>
          <p:cNvSpPr/>
          <p:nvPr/>
        </p:nvSpPr>
        <p:spPr bwMode="white">
          <a:xfrm>
            <a:off x="1710476" y="3892895"/>
            <a:ext cx="304761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0AB2CF-4309-B7E1-A943-F2E2FC5241FB}"/>
              </a:ext>
            </a:extLst>
          </p:cNvPr>
          <p:cNvSpPr/>
          <p:nvPr/>
        </p:nvSpPr>
        <p:spPr bwMode="white">
          <a:xfrm>
            <a:off x="1739047" y="4493380"/>
            <a:ext cx="266666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CBF97E-E3C0-D7B6-2759-34ACA7B0B3F0}"/>
              </a:ext>
            </a:extLst>
          </p:cNvPr>
          <p:cNvSpPr/>
          <p:nvPr/>
        </p:nvSpPr>
        <p:spPr bwMode="white">
          <a:xfrm>
            <a:off x="1748571" y="5103397"/>
            <a:ext cx="247619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66DA602-ADA6-001C-DFE2-DB90B8F41D6D}"/>
              </a:ext>
            </a:extLst>
          </p:cNvPr>
          <p:cNvSpPr/>
          <p:nvPr/>
        </p:nvSpPr>
        <p:spPr bwMode="white">
          <a:xfrm>
            <a:off x="8760296" y="771324"/>
            <a:ext cx="2711704" cy="121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4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A6B6F-1F4E-8D9E-CEBD-C397D61B6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6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67C918-B6E3-9C2F-EAB7-242A9B9422BD}"/>
              </a:ext>
            </a:extLst>
          </p:cNvPr>
          <p:cNvSpPr/>
          <p:nvPr/>
        </p:nvSpPr>
        <p:spPr bwMode="white">
          <a:xfrm>
            <a:off x="1710476" y="1700565"/>
            <a:ext cx="304761" cy="2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0C4630-2B19-39E4-A21A-1AAB46BEC3F1}"/>
              </a:ext>
            </a:extLst>
          </p:cNvPr>
          <p:cNvSpPr/>
          <p:nvPr/>
        </p:nvSpPr>
        <p:spPr bwMode="white">
          <a:xfrm>
            <a:off x="1748571" y="3139677"/>
            <a:ext cx="247619" cy="2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80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80F36-A8EF-5F96-A2FD-ADBB0B9AB2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7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F02CB3-9EF0-73E6-7356-DF6940D8DD0D}"/>
              </a:ext>
            </a:extLst>
          </p:cNvPr>
          <p:cNvSpPr/>
          <p:nvPr/>
        </p:nvSpPr>
        <p:spPr bwMode="white">
          <a:xfrm>
            <a:off x="1081904" y="1119430"/>
            <a:ext cx="304761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1CAAFC-8047-DCDD-4874-C187FF00FD62}"/>
              </a:ext>
            </a:extLst>
          </p:cNvPr>
          <p:cNvSpPr/>
          <p:nvPr/>
        </p:nvSpPr>
        <p:spPr bwMode="white">
          <a:xfrm>
            <a:off x="1100952" y="2560038"/>
            <a:ext cx="266666" cy="26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EA39AF-EC77-A10E-9FBF-AC97C3ED3FF2}"/>
              </a:ext>
            </a:extLst>
          </p:cNvPr>
          <p:cNvSpPr/>
          <p:nvPr/>
        </p:nvSpPr>
        <p:spPr bwMode="white">
          <a:xfrm>
            <a:off x="1110476" y="4010186"/>
            <a:ext cx="247619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61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DA61C33-43DC-534F-0FB0-CA6A4E560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900000"/>
            <a:ext cx="10800000" cy="403043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ECCBEBF-A5EE-C076-08A0-20D3ABFF38DD}"/>
              </a:ext>
            </a:extLst>
          </p:cNvPr>
          <p:cNvCxnSpPr>
            <a:cxnSpLocks/>
          </p:cNvCxnSpPr>
          <p:nvPr/>
        </p:nvCxnSpPr>
        <p:spPr>
          <a:xfrm>
            <a:off x="2351584" y="3068960"/>
            <a:ext cx="6048672" cy="136815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295CAC7-1888-D72E-10AA-D3695D8B4459}"/>
              </a:ext>
            </a:extLst>
          </p:cNvPr>
          <p:cNvCxnSpPr>
            <a:cxnSpLocks/>
          </p:cNvCxnSpPr>
          <p:nvPr/>
        </p:nvCxnSpPr>
        <p:spPr>
          <a:xfrm flipV="1">
            <a:off x="2351584" y="3140968"/>
            <a:ext cx="2952328" cy="1321655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D17D10F-57CE-DBD4-2D4D-689B8467B946}"/>
              </a:ext>
            </a:extLst>
          </p:cNvPr>
          <p:cNvCxnSpPr>
            <a:cxnSpLocks/>
          </p:cNvCxnSpPr>
          <p:nvPr/>
        </p:nvCxnSpPr>
        <p:spPr>
          <a:xfrm>
            <a:off x="8400256" y="3067224"/>
            <a:ext cx="2664296" cy="144189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7AF68B2-76E1-9BD8-57A7-D1B94EBE0B9F}"/>
              </a:ext>
            </a:extLst>
          </p:cNvPr>
          <p:cNvCxnSpPr>
            <a:cxnSpLocks/>
          </p:cNvCxnSpPr>
          <p:nvPr/>
        </p:nvCxnSpPr>
        <p:spPr>
          <a:xfrm flipV="1">
            <a:off x="5303912" y="3140968"/>
            <a:ext cx="5688632" cy="1321655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990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8EF67-FCB2-9F73-15C7-EAD2DA1F82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2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067858-D289-789F-267B-0C7B90F42561}"/>
              </a:ext>
            </a:extLst>
          </p:cNvPr>
          <p:cNvSpPr/>
          <p:nvPr/>
        </p:nvSpPr>
        <p:spPr bwMode="white">
          <a:xfrm>
            <a:off x="1720000" y="1596408"/>
            <a:ext cx="257142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126F89-F241-A94A-C85F-7A4C0B3B3712}"/>
              </a:ext>
            </a:extLst>
          </p:cNvPr>
          <p:cNvSpPr/>
          <p:nvPr/>
        </p:nvSpPr>
        <p:spPr bwMode="white">
          <a:xfrm>
            <a:off x="1691428" y="2187878"/>
            <a:ext cx="304761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9A3D9A-0929-5D85-D391-C998EF64AA0E}"/>
              </a:ext>
            </a:extLst>
          </p:cNvPr>
          <p:cNvSpPr/>
          <p:nvPr/>
        </p:nvSpPr>
        <p:spPr bwMode="white">
          <a:xfrm>
            <a:off x="1729523" y="2779349"/>
            <a:ext cx="247619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4D9D32-7135-D3D1-D370-C14BCF499059}"/>
              </a:ext>
            </a:extLst>
          </p:cNvPr>
          <p:cNvSpPr/>
          <p:nvPr/>
        </p:nvSpPr>
        <p:spPr bwMode="white">
          <a:xfrm>
            <a:off x="1691428" y="3361279"/>
            <a:ext cx="304761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06254D-0447-41C7-F417-97F45E2F2F91}"/>
              </a:ext>
            </a:extLst>
          </p:cNvPr>
          <p:cNvSpPr/>
          <p:nvPr/>
        </p:nvSpPr>
        <p:spPr bwMode="white">
          <a:xfrm>
            <a:off x="1720000" y="3943210"/>
            <a:ext cx="257142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72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191B2-C37E-B776-CAF9-271FB5CB86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35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F5F484-CB1F-C362-5448-424BCE16D02F}"/>
              </a:ext>
            </a:extLst>
          </p:cNvPr>
          <p:cNvSpPr/>
          <p:nvPr/>
        </p:nvSpPr>
        <p:spPr bwMode="white">
          <a:xfrm>
            <a:off x="1720000" y="2634093"/>
            <a:ext cx="257142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485195-E187-5855-A3D3-17468D1B8035}"/>
              </a:ext>
            </a:extLst>
          </p:cNvPr>
          <p:cNvSpPr/>
          <p:nvPr/>
        </p:nvSpPr>
        <p:spPr bwMode="white">
          <a:xfrm>
            <a:off x="1691428" y="3234356"/>
            <a:ext cx="304761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DED696-0935-D060-513C-C0E672040F2E}"/>
              </a:ext>
            </a:extLst>
          </p:cNvPr>
          <p:cNvSpPr/>
          <p:nvPr/>
        </p:nvSpPr>
        <p:spPr bwMode="white">
          <a:xfrm>
            <a:off x="1691428" y="3815564"/>
            <a:ext cx="304761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71A7AD-413D-5B9F-5679-609E4C9663CF}"/>
              </a:ext>
            </a:extLst>
          </p:cNvPr>
          <p:cNvSpPr/>
          <p:nvPr/>
        </p:nvSpPr>
        <p:spPr bwMode="white">
          <a:xfrm>
            <a:off x="1729523" y="4406299"/>
            <a:ext cx="247619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1E118E-513B-6776-98BE-48093041D15D}"/>
              </a:ext>
            </a:extLst>
          </p:cNvPr>
          <p:cNvSpPr/>
          <p:nvPr/>
        </p:nvSpPr>
        <p:spPr bwMode="white">
          <a:xfrm>
            <a:off x="1720000" y="4987506"/>
            <a:ext cx="257142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54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649A6-3A44-0717-4DCA-904706FD9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94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B4CA41-D41D-F243-9343-D0E0167E02EF}"/>
              </a:ext>
            </a:extLst>
          </p:cNvPr>
          <p:cNvSpPr/>
          <p:nvPr/>
        </p:nvSpPr>
        <p:spPr bwMode="white">
          <a:xfrm>
            <a:off x="1729523" y="1653143"/>
            <a:ext cx="247619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7E2A9C-36D1-3A8A-557C-332A8834DC7D}"/>
              </a:ext>
            </a:extLst>
          </p:cNvPr>
          <p:cNvSpPr/>
          <p:nvPr/>
        </p:nvSpPr>
        <p:spPr bwMode="white">
          <a:xfrm>
            <a:off x="1691428" y="2825759"/>
            <a:ext cx="304761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61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08E26E-CAE3-4AA5-170E-DD79953B26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4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48C400-3D98-C0A3-AE36-D3FB916A2727}"/>
              </a:ext>
            </a:extLst>
          </p:cNvPr>
          <p:cNvSpPr/>
          <p:nvPr/>
        </p:nvSpPr>
        <p:spPr bwMode="white">
          <a:xfrm>
            <a:off x="1091428" y="1052407"/>
            <a:ext cx="266666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4EC0E0-9A14-041D-56ED-C3628285C1FB}"/>
              </a:ext>
            </a:extLst>
          </p:cNvPr>
          <p:cNvSpPr/>
          <p:nvPr/>
        </p:nvSpPr>
        <p:spPr bwMode="white">
          <a:xfrm>
            <a:off x="1091428" y="2224044"/>
            <a:ext cx="266666" cy="26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DF057C-28B6-AD73-55A9-E9AF7A2447DA}"/>
              </a:ext>
            </a:extLst>
          </p:cNvPr>
          <p:cNvSpPr/>
          <p:nvPr/>
        </p:nvSpPr>
        <p:spPr bwMode="white">
          <a:xfrm>
            <a:off x="1072380" y="3405205"/>
            <a:ext cx="304761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5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2024-01-17T07:36:21Z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