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78" autoAdjust="0"/>
    <p:restoredTop sz="94660"/>
  </p:normalViewPr>
  <p:slideViewPr>
    <p:cSldViewPr showGuides="1">
      <p:cViewPr>
        <p:scale>
          <a:sx n="75" d="100"/>
          <a:sy n="75" d="100"/>
        </p:scale>
        <p:origin x="82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CFD7B-F7A3-75BD-3601-5A49D85BAA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73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FB3BF-9E9F-7864-D5F9-F2E13EAF0F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952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D308CA-EF7F-A058-2075-FBF66A40843B}"/>
              </a:ext>
            </a:extLst>
          </p:cNvPr>
          <p:cNvSpPr/>
          <p:nvPr/>
        </p:nvSpPr>
        <p:spPr bwMode="white">
          <a:xfrm>
            <a:off x="1081904" y="1043189"/>
            <a:ext cx="257142" cy="25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A5036B-74EA-CAA8-26B7-9C0E9CAA8193}"/>
              </a:ext>
            </a:extLst>
          </p:cNvPr>
          <p:cNvSpPr/>
          <p:nvPr/>
        </p:nvSpPr>
        <p:spPr bwMode="white">
          <a:xfrm>
            <a:off x="1081904" y="2742368"/>
            <a:ext cx="257142" cy="25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FE50DB-FD55-4689-70CC-36E8F80F7A8B}"/>
              </a:ext>
            </a:extLst>
          </p:cNvPr>
          <p:cNvSpPr/>
          <p:nvPr/>
        </p:nvSpPr>
        <p:spPr bwMode="white">
          <a:xfrm>
            <a:off x="1062857" y="3887883"/>
            <a:ext cx="295238" cy="2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97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2FFA40-4A7F-69CA-7315-A408CBEA3C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9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41FD1C-E29C-C5A8-C667-1C88EFFB179E}"/>
              </a:ext>
            </a:extLst>
          </p:cNvPr>
          <p:cNvSpPr/>
          <p:nvPr/>
        </p:nvSpPr>
        <p:spPr bwMode="white">
          <a:xfrm>
            <a:off x="1605714" y="3434924"/>
            <a:ext cx="238095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A55DF7-E595-174C-2523-8CA388A5088B}"/>
              </a:ext>
            </a:extLst>
          </p:cNvPr>
          <p:cNvSpPr/>
          <p:nvPr/>
        </p:nvSpPr>
        <p:spPr bwMode="white">
          <a:xfrm>
            <a:off x="1596190" y="3997181"/>
            <a:ext cx="257142" cy="25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65DD2A-7842-3BF3-F872-E1FE4E358CF1}"/>
              </a:ext>
            </a:extLst>
          </p:cNvPr>
          <p:cNvSpPr/>
          <p:nvPr/>
        </p:nvSpPr>
        <p:spPr bwMode="white">
          <a:xfrm>
            <a:off x="1596190" y="4568969"/>
            <a:ext cx="266666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022C5F-C67D-7F94-0031-452D69483E23}"/>
              </a:ext>
            </a:extLst>
          </p:cNvPr>
          <p:cNvSpPr/>
          <p:nvPr/>
        </p:nvSpPr>
        <p:spPr bwMode="white">
          <a:xfrm>
            <a:off x="1605714" y="5140756"/>
            <a:ext cx="228571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360C9D-70F8-B172-D86C-20B1D1621EDD}"/>
              </a:ext>
            </a:extLst>
          </p:cNvPr>
          <p:cNvSpPr/>
          <p:nvPr/>
        </p:nvSpPr>
        <p:spPr bwMode="white">
          <a:xfrm>
            <a:off x="1577142" y="5703014"/>
            <a:ext cx="295238" cy="2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53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390AA-1787-01E1-4BF9-320132BCF8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08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F104BA-5473-211A-9BFE-FCEB165B21AC}"/>
              </a:ext>
            </a:extLst>
          </p:cNvPr>
          <p:cNvSpPr/>
          <p:nvPr/>
        </p:nvSpPr>
        <p:spPr bwMode="white">
          <a:xfrm>
            <a:off x="2196190" y="2215504"/>
            <a:ext cx="247619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E40193-DA2C-A403-FFCC-96E2A30E8912}"/>
              </a:ext>
            </a:extLst>
          </p:cNvPr>
          <p:cNvSpPr/>
          <p:nvPr/>
        </p:nvSpPr>
        <p:spPr bwMode="white">
          <a:xfrm>
            <a:off x="2196190" y="3349888"/>
            <a:ext cx="266666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9A9AE2-4308-9591-489B-3603F222084E}"/>
              </a:ext>
            </a:extLst>
          </p:cNvPr>
          <p:cNvSpPr/>
          <p:nvPr/>
        </p:nvSpPr>
        <p:spPr bwMode="white">
          <a:xfrm>
            <a:off x="3691428" y="4484272"/>
            <a:ext cx="219047" cy="2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78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A6671-7D5E-E1DB-0E42-94FECC1CCA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29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A3A2F6-BEDF-0F9B-5C66-683B4527F8D7}"/>
              </a:ext>
            </a:extLst>
          </p:cNvPr>
          <p:cNvSpPr/>
          <p:nvPr/>
        </p:nvSpPr>
        <p:spPr bwMode="white">
          <a:xfrm>
            <a:off x="1710476" y="2177606"/>
            <a:ext cx="25714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6BF0B2-9840-1158-C339-6A2665B8DD3B}"/>
              </a:ext>
            </a:extLst>
          </p:cNvPr>
          <p:cNvSpPr/>
          <p:nvPr/>
        </p:nvSpPr>
        <p:spPr bwMode="white">
          <a:xfrm>
            <a:off x="1710476" y="2778272"/>
            <a:ext cx="295238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A7B44C-94EB-3352-22D8-CA313676ED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7" t="16164" b="13568"/>
          <a:stretch/>
        </p:blipFill>
        <p:spPr>
          <a:xfrm>
            <a:off x="6096000" y="2190347"/>
            <a:ext cx="5640024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300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7D97A4-12A8-B6E5-4319-A78603ACA0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337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E04C3-2468-0904-493A-149C8029177B}"/>
              </a:ext>
            </a:extLst>
          </p:cNvPr>
          <p:cNvSpPr/>
          <p:nvPr/>
        </p:nvSpPr>
        <p:spPr bwMode="white">
          <a:xfrm>
            <a:off x="2196190" y="2320760"/>
            <a:ext cx="695238" cy="33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8C75DF-1972-95FA-2472-2CA4C0B8E1EC}"/>
              </a:ext>
            </a:extLst>
          </p:cNvPr>
          <p:cNvSpPr/>
          <p:nvPr/>
        </p:nvSpPr>
        <p:spPr bwMode="white">
          <a:xfrm>
            <a:off x="1977142" y="3665238"/>
            <a:ext cx="361904" cy="32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9CA13AF-D7C5-9827-85D2-D56B9A8D2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6384" y="2304885"/>
            <a:ext cx="1465560" cy="64256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3C8C4CA-8718-4B4A-F447-0CC364EC5B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084" y="3638674"/>
            <a:ext cx="1393552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24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9C536-9B5A-FB00-D716-9D5A3DAFC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96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786114-8852-2BD9-FED9-56B41CF59DD1}"/>
              </a:ext>
            </a:extLst>
          </p:cNvPr>
          <p:cNvSpPr/>
          <p:nvPr/>
        </p:nvSpPr>
        <p:spPr bwMode="white">
          <a:xfrm>
            <a:off x="1510476" y="1653638"/>
            <a:ext cx="600000" cy="33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30004A-3223-425D-1CBB-501BAE5DEFE4}"/>
              </a:ext>
            </a:extLst>
          </p:cNvPr>
          <p:cNvSpPr/>
          <p:nvPr/>
        </p:nvSpPr>
        <p:spPr bwMode="white">
          <a:xfrm>
            <a:off x="3062857" y="1653638"/>
            <a:ext cx="714285" cy="33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88E24B-5CDA-D591-C63E-70441B103739}"/>
              </a:ext>
            </a:extLst>
          </p:cNvPr>
          <p:cNvSpPr/>
          <p:nvPr/>
        </p:nvSpPr>
        <p:spPr bwMode="white">
          <a:xfrm>
            <a:off x="2024761" y="2989199"/>
            <a:ext cx="219047" cy="32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27D160-7429-5771-DBEC-0B5F3619F724}"/>
              </a:ext>
            </a:extLst>
          </p:cNvPr>
          <p:cNvSpPr/>
          <p:nvPr/>
        </p:nvSpPr>
        <p:spPr bwMode="white">
          <a:xfrm>
            <a:off x="3224761" y="2989199"/>
            <a:ext cx="704761" cy="32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4A39EA-DA70-1113-B7BF-70ABE434F75E}"/>
              </a:ext>
            </a:extLst>
          </p:cNvPr>
          <p:cNvSpPr/>
          <p:nvPr/>
        </p:nvSpPr>
        <p:spPr bwMode="white">
          <a:xfrm>
            <a:off x="1510476" y="4324761"/>
            <a:ext cx="933333" cy="32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6681A6-A818-73DB-2497-0B1C38649AC0}"/>
              </a:ext>
            </a:extLst>
          </p:cNvPr>
          <p:cNvSpPr/>
          <p:nvPr/>
        </p:nvSpPr>
        <p:spPr bwMode="white">
          <a:xfrm>
            <a:off x="3434285" y="4477396"/>
            <a:ext cx="485714" cy="17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57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FD1DA-C245-1B94-B278-66EEF5B1B6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72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59277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0E81D6-506D-80B7-B478-8FF06F94EE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88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947733-D96F-E89D-164B-EE7025512A07}"/>
              </a:ext>
            </a:extLst>
          </p:cNvPr>
          <p:cNvSpPr/>
          <p:nvPr/>
        </p:nvSpPr>
        <p:spPr bwMode="white">
          <a:xfrm>
            <a:off x="1081904" y="1052485"/>
            <a:ext cx="266666" cy="2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F9732-606F-9AC7-5C94-FC54D504C841}"/>
              </a:ext>
            </a:extLst>
          </p:cNvPr>
          <p:cNvSpPr/>
          <p:nvPr/>
        </p:nvSpPr>
        <p:spPr bwMode="white">
          <a:xfrm>
            <a:off x="1100952" y="1652898"/>
            <a:ext cx="238095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B6D750-3DAA-B3DB-F7EE-E899EF17503D}"/>
              </a:ext>
            </a:extLst>
          </p:cNvPr>
          <p:cNvSpPr/>
          <p:nvPr/>
        </p:nvSpPr>
        <p:spPr bwMode="white">
          <a:xfrm>
            <a:off x="1062857" y="2243781"/>
            <a:ext cx="295238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F54BAB-447D-7E0C-49F1-A9553EDC858F}"/>
              </a:ext>
            </a:extLst>
          </p:cNvPr>
          <p:cNvSpPr/>
          <p:nvPr/>
        </p:nvSpPr>
        <p:spPr bwMode="white">
          <a:xfrm>
            <a:off x="1100952" y="2834664"/>
            <a:ext cx="238095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B5635C-983D-BC0D-6757-844ADB9ABE63}"/>
              </a:ext>
            </a:extLst>
          </p:cNvPr>
          <p:cNvSpPr/>
          <p:nvPr/>
        </p:nvSpPr>
        <p:spPr bwMode="white">
          <a:xfrm>
            <a:off x="1100952" y="3435077"/>
            <a:ext cx="238095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34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051BD-E74E-FDD5-252B-9C841EEBA2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720000" y="900000"/>
            <a:ext cx="9120416" cy="4525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7495A4-99E3-5BA2-6159-B9E965F643CB}"/>
              </a:ext>
            </a:extLst>
          </p:cNvPr>
          <p:cNvSpPr/>
          <p:nvPr/>
        </p:nvSpPr>
        <p:spPr bwMode="white">
          <a:xfrm>
            <a:off x="1577142" y="2643485"/>
            <a:ext cx="285714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0DF70-B86A-4190-2C51-45519E53DF04}"/>
              </a:ext>
            </a:extLst>
          </p:cNvPr>
          <p:cNvSpPr/>
          <p:nvPr/>
        </p:nvSpPr>
        <p:spPr bwMode="white">
          <a:xfrm>
            <a:off x="1605714" y="3215119"/>
            <a:ext cx="238095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54C56E-D89C-4D4D-3CF0-802F3F077A44}"/>
              </a:ext>
            </a:extLst>
          </p:cNvPr>
          <p:cNvSpPr/>
          <p:nvPr/>
        </p:nvSpPr>
        <p:spPr bwMode="white">
          <a:xfrm>
            <a:off x="1596190" y="3777226"/>
            <a:ext cx="257142" cy="2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CED5A1-8F7A-B39E-4584-0FE3F3567C25}"/>
              </a:ext>
            </a:extLst>
          </p:cNvPr>
          <p:cNvSpPr/>
          <p:nvPr/>
        </p:nvSpPr>
        <p:spPr bwMode="white">
          <a:xfrm>
            <a:off x="1577142" y="4358388"/>
            <a:ext cx="295238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9E0E3F-1CEB-313D-F946-FF3654A01A73}"/>
              </a:ext>
            </a:extLst>
          </p:cNvPr>
          <p:cNvSpPr/>
          <p:nvPr/>
        </p:nvSpPr>
        <p:spPr bwMode="white">
          <a:xfrm>
            <a:off x="1596190" y="4920495"/>
            <a:ext cx="257142" cy="2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10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BF14F-642C-F29E-92CB-1F445DF330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060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B56738-F79F-18A8-3D0F-E90B47D8D9DD}"/>
              </a:ext>
            </a:extLst>
          </p:cNvPr>
          <p:cNvSpPr/>
          <p:nvPr/>
        </p:nvSpPr>
        <p:spPr bwMode="white">
          <a:xfrm>
            <a:off x="2062857" y="3531855"/>
            <a:ext cx="342857" cy="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1B86E2-55B5-1E8C-26B8-52230FD55275}"/>
              </a:ext>
            </a:extLst>
          </p:cNvPr>
          <p:cNvSpPr/>
          <p:nvPr/>
        </p:nvSpPr>
        <p:spPr bwMode="white">
          <a:xfrm>
            <a:off x="4100952" y="3531855"/>
            <a:ext cx="352380" cy="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2EBFBF-FBD4-FB73-D2A4-CCA71AF2DB6D}"/>
              </a:ext>
            </a:extLst>
          </p:cNvPr>
          <p:cNvSpPr/>
          <p:nvPr/>
        </p:nvSpPr>
        <p:spPr bwMode="white">
          <a:xfrm>
            <a:off x="6148571" y="3531855"/>
            <a:ext cx="352380" cy="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6BB97D-1776-1F47-5F3D-D88367C1FBCE}"/>
              </a:ext>
            </a:extLst>
          </p:cNvPr>
          <p:cNvSpPr/>
          <p:nvPr/>
        </p:nvSpPr>
        <p:spPr bwMode="white">
          <a:xfrm>
            <a:off x="8196190" y="3531855"/>
            <a:ext cx="352380" cy="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141456-DB98-D2CB-D98D-81FF7F526D66}"/>
              </a:ext>
            </a:extLst>
          </p:cNvPr>
          <p:cNvSpPr/>
          <p:nvPr/>
        </p:nvSpPr>
        <p:spPr bwMode="white">
          <a:xfrm>
            <a:off x="10243809" y="3541391"/>
            <a:ext cx="352380" cy="8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04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4D5AA-2953-3AF2-9E51-59269AC24B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96157-73FF-4229-38E7-B6F04E0FA1A9}"/>
              </a:ext>
            </a:extLst>
          </p:cNvPr>
          <p:cNvSpPr/>
          <p:nvPr/>
        </p:nvSpPr>
        <p:spPr bwMode="white">
          <a:xfrm>
            <a:off x="1577142" y="1547994"/>
            <a:ext cx="295238" cy="2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111A4F-AC0F-3F05-2C89-332342C9404C}"/>
              </a:ext>
            </a:extLst>
          </p:cNvPr>
          <p:cNvSpPr/>
          <p:nvPr/>
        </p:nvSpPr>
        <p:spPr bwMode="white">
          <a:xfrm>
            <a:off x="1596190" y="2119753"/>
            <a:ext cx="257142" cy="257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D3DA13-C731-FF3E-A546-54C4C2BF1C1B}"/>
              </a:ext>
            </a:extLst>
          </p:cNvPr>
          <p:cNvSpPr/>
          <p:nvPr/>
        </p:nvSpPr>
        <p:spPr bwMode="white">
          <a:xfrm>
            <a:off x="1605714" y="3844561"/>
            <a:ext cx="238095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16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1C662-58A5-0E59-8575-3D43E92F58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F30C0A-73B5-A419-A810-C6CB482A4B26}"/>
              </a:ext>
            </a:extLst>
          </p:cNvPr>
          <p:cNvSpPr/>
          <p:nvPr/>
        </p:nvSpPr>
        <p:spPr bwMode="white">
          <a:xfrm>
            <a:off x="1062857" y="1064535"/>
            <a:ext cx="295238" cy="25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2EB041C-3D95-9984-3F4E-334001B990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67819"/>
            <a:ext cx="10800000" cy="2169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88F496-EC91-76B8-E0C4-592D57162701}"/>
              </a:ext>
            </a:extLst>
          </p:cNvPr>
          <p:cNvSpPr/>
          <p:nvPr/>
        </p:nvSpPr>
        <p:spPr bwMode="white">
          <a:xfrm>
            <a:off x="1091428" y="2781816"/>
            <a:ext cx="247619" cy="24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97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54C01-4F1D-BE88-3C99-941F8AF7F6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11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4DB69F-37F4-C8F1-DA3A-33B933DC9EFE}"/>
              </a:ext>
            </a:extLst>
          </p:cNvPr>
          <p:cNvSpPr/>
          <p:nvPr/>
        </p:nvSpPr>
        <p:spPr bwMode="white">
          <a:xfrm>
            <a:off x="1586666" y="1671901"/>
            <a:ext cx="238095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A33C00-5181-AA21-BBB9-B6629B121C0A}"/>
              </a:ext>
            </a:extLst>
          </p:cNvPr>
          <p:cNvSpPr/>
          <p:nvPr/>
        </p:nvSpPr>
        <p:spPr bwMode="white">
          <a:xfrm>
            <a:off x="1615238" y="2243679"/>
            <a:ext cx="161904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630035-D6A7-D0EA-494C-79EEC2572409}"/>
              </a:ext>
            </a:extLst>
          </p:cNvPr>
          <p:cNvSpPr/>
          <p:nvPr/>
        </p:nvSpPr>
        <p:spPr bwMode="white">
          <a:xfrm>
            <a:off x="1586666" y="2805928"/>
            <a:ext cx="228571" cy="2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0D54A7-0A4E-A151-7A3C-5B7A217ACC4A}"/>
              </a:ext>
            </a:extLst>
          </p:cNvPr>
          <p:cNvSpPr/>
          <p:nvPr/>
        </p:nvSpPr>
        <p:spPr bwMode="white">
          <a:xfrm>
            <a:off x="1596190" y="3387236"/>
            <a:ext cx="219047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A06624-A9AB-EA9E-34D6-46F3CF62A471}"/>
              </a:ext>
            </a:extLst>
          </p:cNvPr>
          <p:cNvSpPr/>
          <p:nvPr/>
        </p:nvSpPr>
        <p:spPr bwMode="white">
          <a:xfrm>
            <a:off x="1596190" y="3959015"/>
            <a:ext cx="209523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9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A3BF4-82B5-EDE7-5885-6464AAC1B1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16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17CE70-16BD-D57A-6A2C-1E02E44FABE2}"/>
              </a:ext>
            </a:extLst>
          </p:cNvPr>
          <p:cNvSpPr/>
          <p:nvPr/>
        </p:nvSpPr>
        <p:spPr bwMode="white">
          <a:xfrm>
            <a:off x="1605714" y="2368299"/>
            <a:ext cx="238095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C6C47C-9010-C508-FA11-E30A4C122EA3}"/>
              </a:ext>
            </a:extLst>
          </p:cNvPr>
          <p:cNvSpPr/>
          <p:nvPr/>
        </p:nvSpPr>
        <p:spPr bwMode="white">
          <a:xfrm>
            <a:off x="1577142" y="2930830"/>
            <a:ext cx="295238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CD85CD-3A52-B768-F886-04657E809989}"/>
              </a:ext>
            </a:extLst>
          </p:cNvPr>
          <p:cNvSpPr/>
          <p:nvPr/>
        </p:nvSpPr>
        <p:spPr bwMode="white">
          <a:xfrm>
            <a:off x="1577142" y="3502895"/>
            <a:ext cx="295238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4F9C4C-D3A7-6DC3-A470-DC3418B926A7}"/>
              </a:ext>
            </a:extLst>
          </p:cNvPr>
          <p:cNvSpPr/>
          <p:nvPr/>
        </p:nvSpPr>
        <p:spPr bwMode="white">
          <a:xfrm>
            <a:off x="1577142" y="4084494"/>
            <a:ext cx="295238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B27B69-70FF-CDDA-2F6D-FA48ED34D369}"/>
              </a:ext>
            </a:extLst>
          </p:cNvPr>
          <p:cNvSpPr/>
          <p:nvPr/>
        </p:nvSpPr>
        <p:spPr bwMode="white">
          <a:xfrm>
            <a:off x="1596190" y="4647025"/>
            <a:ext cx="257142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90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C7F1B-412D-D6CB-4BC5-4D5700B0A5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8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86C328-5041-DBCA-3B61-DB78B0AA3009}"/>
              </a:ext>
            </a:extLst>
          </p:cNvPr>
          <p:cNvSpPr/>
          <p:nvPr/>
        </p:nvSpPr>
        <p:spPr bwMode="white">
          <a:xfrm>
            <a:off x="2891428" y="3645028"/>
            <a:ext cx="600000" cy="17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3756FC-A971-EFF6-4960-2DA4BF50162C}"/>
              </a:ext>
            </a:extLst>
          </p:cNvPr>
          <p:cNvSpPr/>
          <p:nvPr/>
        </p:nvSpPr>
        <p:spPr bwMode="white">
          <a:xfrm>
            <a:off x="3091428" y="4216909"/>
            <a:ext cx="428571" cy="32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CD9904-AA69-5DA0-A7FB-6261E3E1BAAD}"/>
              </a:ext>
            </a:extLst>
          </p:cNvPr>
          <p:cNvSpPr/>
          <p:nvPr/>
        </p:nvSpPr>
        <p:spPr bwMode="white">
          <a:xfrm>
            <a:off x="2853333" y="5684736"/>
            <a:ext cx="504761" cy="32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D55B1D2-FC10-8B7A-0E7C-2300D3ECCE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6706" y="2737499"/>
            <a:ext cx="1441182" cy="6425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5F74731-6530-D5A3-943E-12683077B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490" y="4925291"/>
            <a:ext cx="1441182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74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D201B-E7A3-3CD0-8DE5-2DCB0994F9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6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E65BBEC-69D2-78B6-CD03-32207060E5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800"/>
            <a:ext cx="10800000" cy="2202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5C4C4B-AD70-A654-B942-C81E26E7473F}"/>
              </a:ext>
            </a:extLst>
          </p:cNvPr>
          <p:cNvSpPr/>
          <p:nvPr/>
        </p:nvSpPr>
        <p:spPr bwMode="white">
          <a:xfrm>
            <a:off x="1091428" y="1714627"/>
            <a:ext cx="247619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63117B-2F91-AB63-ACF3-2D8482C550F0}"/>
              </a:ext>
            </a:extLst>
          </p:cNvPr>
          <p:cNvSpPr/>
          <p:nvPr/>
        </p:nvSpPr>
        <p:spPr bwMode="white">
          <a:xfrm>
            <a:off x="1062857" y="2849456"/>
            <a:ext cx="295238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21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2024-01-17T05:20:55Z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