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3ACDE2-CE81-988C-75D5-D3AB88167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969" y="3035280"/>
            <a:ext cx="8992062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A74BA-23A5-B9DB-758F-FBC446AD9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2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B980F-6EB5-3644-E599-6EF64F49A0CC}"/>
              </a:ext>
            </a:extLst>
          </p:cNvPr>
          <p:cNvSpPr/>
          <p:nvPr/>
        </p:nvSpPr>
        <p:spPr bwMode="white">
          <a:xfrm>
            <a:off x="1253333" y="1110097"/>
            <a:ext cx="266666" cy="3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24181F-3BC4-6EFF-6DF3-01BA873C9BF3}"/>
              </a:ext>
            </a:extLst>
          </p:cNvPr>
          <p:cNvSpPr/>
          <p:nvPr/>
        </p:nvSpPr>
        <p:spPr bwMode="white">
          <a:xfrm>
            <a:off x="1215238" y="1883638"/>
            <a:ext cx="323809" cy="31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090EC7-E5AB-72C1-D017-AD438194B3A3}"/>
              </a:ext>
            </a:extLst>
          </p:cNvPr>
          <p:cNvSpPr/>
          <p:nvPr/>
        </p:nvSpPr>
        <p:spPr bwMode="white">
          <a:xfrm>
            <a:off x="1253333" y="2657179"/>
            <a:ext cx="257142" cy="31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58EA34-DFD7-6791-FF05-2BA8298625EC}"/>
              </a:ext>
            </a:extLst>
          </p:cNvPr>
          <p:cNvSpPr/>
          <p:nvPr/>
        </p:nvSpPr>
        <p:spPr bwMode="white">
          <a:xfrm>
            <a:off x="1253333" y="3421170"/>
            <a:ext cx="266666" cy="3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1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AAC33-D2E1-0347-DF9B-302C5686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EE17AC-A68E-AAE6-EB11-DE96320F6E50}"/>
              </a:ext>
            </a:extLst>
          </p:cNvPr>
          <p:cNvSpPr/>
          <p:nvPr/>
        </p:nvSpPr>
        <p:spPr bwMode="white">
          <a:xfrm>
            <a:off x="2053333" y="2987647"/>
            <a:ext cx="295238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D7E980-56C0-BDC3-8C7A-06E7A4F04DCB}"/>
              </a:ext>
            </a:extLst>
          </p:cNvPr>
          <p:cNvSpPr/>
          <p:nvPr/>
        </p:nvSpPr>
        <p:spPr bwMode="white">
          <a:xfrm>
            <a:off x="2034285" y="3702594"/>
            <a:ext cx="323809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2D63B9-474C-4086-B99C-41606A36C818}"/>
              </a:ext>
            </a:extLst>
          </p:cNvPr>
          <p:cNvSpPr/>
          <p:nvPr/>
        </p:nvSpPr>
        <p:spPr bwMode="white">
          <a:xfrm>
            <a:off x="2053333" y="4427075"/>
            <a:ext cx="295238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C3B84B-1577-1B5C-7747-ECE6FB9E42AC}"/>
              </a:ext>
            </a:extLst>
          </p:cNvPr>
          <p:cNvSpPr/>
          <p:nvPr/>
        </p:nvSpPr>
        <p:spPr bwMode="white">
          <a:xfrm>
            <a:off x="2053333" y="5151555"/>
            <a:ext cx="295238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8934E6-B3AA-F204-290C-2A939799B9E8}"/>
              </a:ext>
            </a:extLst>
          </p:cNvPr>
          <p:cNvSpPr/>
          <p:nvPr/>
        </p:nvSpPr>
        <p:spPr bwMode="white">
          <a:xfrm>
            <a:off x="2005714" y="5876036"/>
            <a:ext cx="371428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0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AA77E-D89C-6FB9-62A4-EEEBFD8A6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0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A75C5C-9651-B827-B5AF-0568014C1BB6}"/>
              </a:ext>
            </a:extLst>
          </p:cNvPr>
          <p:cNvSpPr/>
          <p:nvPr/>
        </p:nvSpPr>
        <p:spPr bwMode="white">
          <a:xfrm>
            <a:off x="2053333" y="1824117"/>
            <a:ext cx="295238" cy="32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731DB6-9796-3D23-29B8-4B56683E3BBA}"/>
              </a:ext>
            </a:extLst>
          </p:cNvPr>
          <p:cNvSpPr/>
          <p:nvPr/>
        </p:nvSpPr>
        <p:spPr bwMode="white">
          <a:xfrm>
            <a:off x="2034285" y="3262691"/>
            <a:ext cx="323809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0466E-BF61-6C62-AF4A-455AEF12B2E2}"/>
              </a:ext>
            </a:extLst>
          </p:cNvPr>
          <p:cNvSpPr/>
          <p:nvPr/>
        </p:nvSpPr>
        <p:spPr bwMode="white">
          <a:xfrm>
            <a:off x="2034285" y="4710792"/>
            <a:ext cx="323809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9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5C5A8-2FCA-D247-13F5-0F6C055A5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7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516CB-ACD8-C057-8725-E4C947131716}"/>
              </a:ext>
            </a:extLst>
          </p:cNvPr>
          <p:cNvSpPr/>
          <p:nvPr/>
        </p:nvSpPr>
        <p:spPr bwMode="white">
          <a:xfrm>
            <a:off x="1186666" y="1052436"/>
            <a:ext cx="380952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DCE544-A070-43AC-A1C0-ACC325FC1BE7}"/>
              </a:ext>
            </a:extLst>
          </p:cNvPr>
          <p:cNvSpPr/>
          <p:nvPr/>
        </p:nvSpPr>
        <p:spPr bwMode="white">
          <a:xfrm>
            <a:off x="1234285" y="2500586"/>
            <a:ext cx="295238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10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1872B-2CF7-637F-8F70-8252E4452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3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9D94F2-FE31-0E3E-27A6-2CC76B6EA3EA}"/>
              </a:ext>
            </a:extLst>
          </p:cNvPr>
          <p:cNvSpPr/>
          <p:nvPr/>
        </p:nvSpPr>
        <p:spPr bwMode="white">
          <a:xfrm>
            <a:off x="1889140" y="1633390"/>
            <a:ext cx="222301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E1FE2-0AD3-13EA-C66F-1F0729411E7B}"/>
              </a:ext>
            </a:extLst>
          </p:cNvPr>
          <p:cNvSpPr/>
          <p:nvPr/>
        </p:nvSpPr>
        <p:spPr bwMode="white">
          <a:xfrm>
            <a:off x="6936205" y="1625150"/>
            <a:ext cx="279935" cy="29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AD364B-EED7-71BF-C308-982A890B55B6}"/>
              </a:ext>
            </a:extLst>
          </p:cNvPr>
          <p:cNvSpPr/>
          <p:nvPr/>
        </p:nvSpPr>
        <p:spPr bwMode="white">
          <a:xfrm>
            <a:off x="1856207" y="2259656"/>
            <a:ext cx="288168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FFD24E-065A-D1D7-0D37-BD9E3995800D}"/>
              </a:ext>
            </a:extLst>
          </p:cNvPr>
          <p:cNvSpPr/>
          <p:nvPr/>
        </p:nvSpPr>
        <p:spPr bwMode="white">
          <a:xfrm>
            <a:off x="6952672" y="2259656"/>
            <a:ext cx="255234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A95C74-4240-CAAE-F4AA-A882915A2F23}"/>
              </a:ext>
            </a:extLst>
          </p:cNvPr>
          <p:cNvSpPr/>
          <p:nvPr/>
        </p:nvSpPr>
        <p:spPr bwMode="white">
          <a:xfrm>
            <a:off x="1880907" y="2885922"/>
            <a:ext cx="230534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B05CD5-C411-7B30-D1C0-F1888E24D52E}"/>
              </a:ext>
            </a:extLst>
          </p:cNvPr>
          <p:cNvSpPr/>
          <p:nvPr/>
        </p:nvSpPr>
        <p:spPr bwMode="white">
          <a:xfrm>
            <a:off x="6903271" y="2885922"/>
            <a:ext cx="321102" cy="28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55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F5A58-4A35-FB55-3533-4967F1ED6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1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86B2D-4CE3-8BC4-8015-1EC50639EF25}"/>
              </a:ext>
            </a:extLst>
          </p:cNvPr>
          <p:cNvSpPr/>
          <p:nvPr/>
        </p:nvSpPr>
        <p:spPr bwMode="white">
          <a:xfrm>
            <a:off x="1996190" y="1824785"/>
            <a:ext cx="380952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4AA6C-616B-0FC8-8F94-BFFEAF081051}"/>
              </a:ext>
            </a:extLst>
          </p:cNvPr>
          <p:cNvSpPr/>
          <p:nvPr/>
        </p:nvSpPr>
        <p:spPr bwMode="white">
          <a:xfrm>
            <a:off x="2043809" y="4141514"/>
            <a:ext cx="295238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4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53089-5C96-3803-203B-3090D8A60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26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80F3E-F258-CC97-EA1B-D891923D8954}"/>
              </a:ext>
            </a:extLst>
          </p:cNvPr>
          <p:cNvSpPr/>
          <p:nvPr/>
        </p:nvSpPr>
        <p:spPr bwMode="white">
          <a:xfrm>
            <a:off x="1157569" y="1123255"/>
            <a:ext cx="348269" cy="30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A8122-3A47-DFD4-576A-2F026DB5FA17}"/>
              </a:ext>
            </a:extLst>
          </p:cNvPr>
          <p:cNvSpPr/>
          <p:nvPr/>
        </p:nvSpPr>
        <p:spPr bwMode="white">
          <a:xfrm>
            <a:off x="1157569" y="4016651"/>
            <a:ext cx="348269" cy="30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3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007F9-7E95-0AC1-CFF4-679E2564E3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18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B4418-C38B-077C-D148-8FB58E77B5D5}"/>
              </a:ext>
            </a:extLst>
          </p:cNvPr>
          <p:cNvSpPr/>
          <p:nvPr/>
        </p:nvSpPr>
        <p:spPr bwMode="white">
          <a:xfrm>
            <a:off x="1234285" y="1157673"/>
            <a:ext cx="295238" cy="32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8F04C-ADC5-FBF2-A7A7-A44C5844B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32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36114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