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1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2" r:id="rId11"/>
    <p:sldId id="331" r:id="rId12"/>
    <p:sldId id="330" r:id="rId13"/>
    <p:sldId id="329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482" autoAdjust="0"/>
    <p:restoredTop sz="94660"/>
  </p:normalViewPr>
  <p:slideViewPr>
    <p:cSldViewPr showGuides="1">
      <p:cViewPr>
        <p:scale>
          <a:sx n="75" d="100"/>
          <a:sy n="75" d="100"/>
        </p:scale>
        <p:origin x="448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00060B-B85F-8763-8661-771EC0692D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420888"/>
            <a:ext cx="10800000" cy="1761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CBF575-0C48-3B84-B5B1-90663A5611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032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3A1F469-876B-F0D1-D70F-F60C08432C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5151" y="3017070"/>
            <a:ext cx="2007715" cy="70557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8E75031-3E9B-1B70-6269-DA3AEB627B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0742" y="4699746"/>
            <a:ext cx="2007715" cy="705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44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F0811F-1A3A-3A0F-3FB3-1186F44A66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049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B076833-AFE1-165E-F71C-6616615327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41" y="1344499"/>
            <a:ext cx="2007715" cy="70557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5DEF913-5879-184F-2C2C-FD1ABDA9D5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1813" y="3035054"/>
            <a:ext cx="2007715" cy="70557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538B85C-930C-DCC6-5F16-7023AECD9C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6277" y="4717982"/>
            <a:ext cx="2007715" cy="705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562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5309CA-7E38-F0C6-9218-C85F4970DE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310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E2B122-35E8-9A55-AD63-07835A324313}"/>
              </a:ext>
            </a:extLst>
          </p:cNvPr>
          <p:cNvSpPr/>
          <p:nvPr/>
        </p:nvSpPr>
        <p:spPr bwMode="white">
          <a:xfrm>
            <a:off x="3091428" y="1662995"/>
            <a:ext cx="495238" cy="324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74A031-8DE9-D0AF-E66B-B86991B9F75D}"/>
              </a:ext>
            </a:extLst>
          </p:cNvPr>
          <p:cNvSpPr/>
          <p:nvPr/>
        </p:nvSpPr>
        <p:spPr bwMode="white">
          <a:xfrm>
            <a:off x="6005714" y="2416453"/>
            <a:ext cx="704761" cy="324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135039-99F4-FE0C-DDD7-B53348805AFB}"/>
              </a:ext>
            </a:extLst>
          </p:cNvPr>
          <p:cNvSpPr/>
          <p:nvPr/>
        </p:nvSpPr>
        <p:spPr bwMode="white">
          <a:xfrm>
            <a:off x="4034285" y="3923369"/>
            <a:ext cx="819047" cy="324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048C4A-8CD6-E3B9-1531-0A8C5140F0B5}"/>
              </a:ext>
            </a:extLst>
          </p:cNvPr>
          <p:cNvSpPr/>
          <p:nvPr/>
        </p:nvSpPr>
        <p:spPr bwMode="white">
          <a:xfrm>
            <a:off x="5262857" y="4819889"/>
            <a:ext cx="495238" cy="171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9680AC4-A245-F70E-14A5-3D171D97B7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140968"/>
            <a:ext cx="2016224" cy="64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350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BA8547-9906-3969-35A9-1AAAC7851C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28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59980C5-6D35-27B7-E449-0E43CCCE28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60911"/>
            <a:ext cx="10800000" cy="3267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82B1DC-7540-DB3B-BED4-09BC7AEC9F11}"/>
              </a:ext>
            </a:extLst>
          </p:cNvPr>
          <p:cNvSpPr/>
          <p:nvPr/>
        </p:nvSpPr>
        <p:spPr bwMode="white">
          <a:xfrm>
            <a:off x="1129523" y="3165965"/>
            <a:ext cx="219047" cy="2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77C831-E2D2-8975-D907-8A9E9D52D046}"/>
              </a:ext>
            </a:extLst>
          </p:cNvPr>
          <p:cNvSpPr/>
          <p:nvPr/>
        </p:nvSpPr>
        <p:spPr bwMode="white">
          <a:xfrm>
            <a:off x="6291428" y="3165965"/>
            <a:ext cx="257142" cy="2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C6C9C1-47B2-ACEB-4B41-3588665C3634}"/>
              </a:ext>
            </a:extLst>
          </p:cNvPr>
          <p:cNvSpPr/>
          <p:nvPr/>
        </p:nvSpPr>
        <p:spPr bwMode="white">
          <a:xfrm>
            <a:off x="1091428" y="3718440"/>
            <a:ext cx="295238" cy="2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AF308B-63E1-F77C-7155-FBA48E979CFA}"/>
              </a:ext>
            </a:extLst>
          </p:cNvPr>
          <p:cNvSpPr/>
          <p:nvPr/>
        </p:nvSpPr>
        <p:spPr bwMode="white">
          <a:xfrm>
            <a:off x="6300952" y="3718440"/>
            <a:ext cx="247619" cy="2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8BA7C8-3F3F-C645-DF1B-E1D75A037649}"/>
              </a:ext>
            </a:extLst>
          </p:cNvPr>
          <p:cNvSpPr/>
          <p:nvPr/>
        </p:nvSpPr>
        <p:spPr bwMode="white">
          <a:xfrm>
            <a:off x="1120000" y="4270916"/>
            <a:ext cx="257142" cy="2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14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F88C2C-FCD1-3DE1-7513-D953D6D505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316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14E305-7332-E5DA-1DF0-6976C2C31E34}"/>
              </a:ext>
            </a:extLst>
          </p:cNvPr>
          <p:cNvSpPr/>
          <p:nvPr/>
        </p:nvSpPr>
        <p:spPr bwMode="white">
          <a:xfrm>
            <a:off x="1596190" y="1557627"/>
            <a:ext cx="266666" cy="24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A93036-33D7-DC15-9BC2-BAED220ABFD1}"/>
              </a:ext>
            </a:extLst>
          </p:cNvPr>
          <p:cNvSpPr/>
          <p:nvPr/>
        </p:nvSpPr>
        <p:spPr bwMode="white">
          <a:xfrm>
            <a:off x="1596190" y="2100885"/>
            <a:ext cx="257142" cy="257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C30C85-FAE9-6023-3AB5-218AA4AE967A}"/>
              </a:ext>
            </a:extLst>
          </p:cNvPr>
          <p:cNvSpPr/>
          <p:nvPr/>
        </p:nvSpPr>
        <p:spPr bwMode="white">
          <a:xfrm>
            <a:off x="1615238" y="2663204"/>
            <a:ext cx="219047" cy="24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3E6DE6-84F1-864D-8BFD-B6BAEA7FDC98}"/>
              </a:ext>
            </a:extLst>
          </p:cNvPr>
          <p:cNvSpPr/>
          <p:nvPr/>
        </p:nvSpPr>
        <p:spPr bwMode="white">
          <a:xfrm>
            <a:off x="1605714" y="3215992"/>
            <a:ext cx="247619" cy="24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84D5A4-7419-F4D4-8156-DB15AB4CC099}"/>
              </a:ext>
            </a:extLst>
          </p:cNvPr>
          <p:cNvSpPr/>
          <p:nvPr/>
        </p:nvSpPr>
        <p:spPr bwMode="white">
          <a:xfrm>
            <a:off x="1577142" y="3768781"/>
            <a:ext cx="295238" cy="24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28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73ABD2-D3D8-0719-8E3C-02D71A8A79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442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527770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AA7044-E9A3-AE16-6734-84E4ABC37C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921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3C2B1C-37CA-9B11-1E2D-2E87A5E618F2}"/>
              </a:ext>
            </a:extLst>
          </p:cNvPr>
          <p:cNvSpPr/>
          <p:nvPr/>
        </p:nvSpPr>
        <p:spPr bwMode="white">
          <a:xfrm>
            <a:off x="1443809" y="1548565"/>
            <a:ext cx="266666" cy="2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31B7E3-BAE9-BE1B-5000-A3E9619D8207}"/>
              </a:ext>
            </a:extLst>
          </p:cNvPr>
          <p:cNvSpPr/>
          <p:nvPr/>
        </p:nvSpPr>
        <p:spPr bwMode="white">
          <a:xfrm>
            <a:off x="1472380" y="2101753"/>
            <a:ext cx="209523" cy="2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F4B9C2-64C2-5817-CBC5-A21B4A4E77F5}"/>
              </a:ext>
            </a:extLst>
          </p:cNvPr>
          <p:cNvSpPr/>
          <p:nvPr/>
        </p:nvSpPr>
        <p:spPr bwMode="white">
          <a:xfrm>
            <a:off x="1472380" y="2654941"/>
            <a:ext cx="209523" cy="2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B7683C-1F03-7943-FF21-4F9B5BBEB1C3}"/>
              </a:ext>
            </a:extLst>
          </p:cNvPr>
          <p:cNvSpPr/>
          <p:nvPr/>
        </p:nvSpPr>
        <p:spPr bwMode="white">
          <a:xfrm>
            <a:off x="1453333" y="3761317"/>
            <a:ext cx="247619" cy="2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7EF749-14F9-BA79-358B-2688C281E099}"/>
              </a:ext>
            </a:extLst>
          </p:cNvPr>
          <p:cNvSpPr/>
          <p:nvPr/>
        </p:nvSpPr>
        <p:spPr bwMode="white">
          <a:xfrm>
            <a:off x="1443809" y="4858156"/>
            <a:ext cx="257142" cy="257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72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56C4F7-7B8E-FF1C-B221-DBDF8989D54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8"/>
          <a:stretch/>
        </p:blipFill>
        <p:spPr>
          <a:xfrm>
            <a:off x="720000" y="900000"/>
            <a:ext cx="9480456" cy="4574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01DC77-742B-6593-1742-1AF6354F8BCA}"/>
              </a:ext>
            </a:extLst>
          </p:cNvPr>
          <p:cNvSpPr/>
          <p:nvPr/>
        </p:nvSpPr>
        <p:spPr bwMode="white">
          <a:xfrm>
            <a:off x="1596190" y="2682321"/>
            <a:ext cx="257142" cy="25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0D6C1D-AF42-981F-EE80-B3EDBE0743FB}"/>
              </a:ext>
            </a:extLst>
          </p:cNvPr>
          <p:cNvSpPr/>
          <p:nvPr/>
        </p:nvSpPr>
        <p:spPr bwMode="white">
          <a:xfrm>
            <a:off x="1577142" y="3273251"/>
            <a:ext cx="295238" cy="24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5CA6BB-A9FC-F8FF-F0FC-FA6A5C75204B}"/>
              </a:ext>
            </a:extLst>
          </p:cNvPr>
          <p:cNvSpPr/>
          <p:nvPr/>
        </p:nvSpPr>
        <p:spPr bwMode="white">
          <a:xfrm>
            <a:off x="1605714" y="3854650"/>
            <a:ext cx="238095" cy="24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9F2AA7-688D-7F50-7974-46B4B4F11876}"/>
              </a:ext>
            </a:extLst>
          </p:cNvPr>
          <p:cNvSpPr/>
          <p:nvPr/>
        </p:nvSpPr>
        <p:spPr bwMode="white">
          <a:xfrm>
            <a:off x="1605714" y="4445580"/>
            <a:ext cx="238095" cy="24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9AAE34-7294-4B2E-1498-178FD4652408}"/>
              </a:ext>
            </a:extLst>
          </p:cNvPr>
          <p:cNvSpPr/>
          <p:nvPr/>
        </p:nvSpPr>
        <p:spPr bwMode="white">
          <a:xfrm>
            <a:off x="1605714" y="5026979"/>
            <a:ext cx="238095" cy="24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868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01DDB6-F0DF-44EC-E326-631E2D94AE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650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51E8BA-2554-40DF-D040-594ACA1F58E9}"/>
              </a:ext>
            </a:extLst>
          </p:cNvPr>
          <p:cNvSpPr/>
          <p:nvPr/>
        </p:nvSpPr>
        <p:spPr bwMode="white">
          <a:xfrm>
            <a:off x="1567619" y="1633988"/>
            <a:ext cx="304761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EC48A4-F00F-89B8-E480-7B84EA193022}"/>
              </a:ext>
            </a:extLst>
          </p:cNvPr>
          <p:cNvSpPr/>
          <p:nvPr/>
        </p:nvSpPr>
        <p:spPr bwMode="white">
          <a:xfrm>
            <a:off x="1596190" y="3130562"/>
            <a:ext cx="257142" cy="257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363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1E9AC6-BF0F-94AA-35D2-0B0270A072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372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4A709B-7B2A-5DBB-D5A3-59D93EBB8538}"/>
              </a:ext>
            </a:extLst>
          </p:cNvPr>
          <p:cNvSpPr/>
          <p:nvPr/>
        </p:nvSpPr>
        <p:spPr bwMode="white">
          <a:xfrm>
            <a:off x="1091428" y="995268"/>
            <a:ext cx="247619" cy="24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3C78C2-FB39-DCE9-41A2-F3CD78D9E84B}"/>
              </a:ext>
            </a:extLst>
          </p:cNvPr>
          <p:cNvSpPr/>
          <p:nvPr/>
        </p:nvSpPr>
        <p:spPr bwMode="white">
          <a:xfrm>
            <a:off x="1062857" y="2500503"/>
            <a:ext cx="295238" cy="24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F3174E-D3F7-C0BF-999B-1D93B97F80F4}"/>
              </a:ext>
            </a:extLst>
          </p:cNvPr>
          <p:cNvSpPr/>
          <p:nvPr/>
        </p:nvSpPr>
        <p:spPr bwMode="white">
          <a:xfrm>
            <a:off x="1062857" y="4005738"/>
            <a:ext cx="295238" cy="24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96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005998-730F-02A6-80B9-1B3A18FC6A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157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7F2439-A51A-2A95-869D-E2F9BDB8BDDD}"/>
              </a:ext>
            </a:extLst>
          </p:cNvPr>
          <p:cNvSpPr/>
          <p:nvPr/>
        </p:nvSpPr>
        <p:spPr bwMode="white">
          <a:xfrm>
            <a:off x="1586666" y="1539620"/>
            <a:ext cx="266666" cy="24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EF77C7-6CD1-0A95-2CF6-5BB9808163C6}"/>
              </a:ext>
            </a:extLst>
          </p:cNvPr>
          <p:cNvSpPr/>
          <p:nvPr/>
        </p:nvSpPr>
        <p:spPr bwMode="white">
          <a:xfrm>
            <a:off x="7434285" y="1539620"/>
            <a:ext cx="219047" cy="24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F25B65-E5DE-8F62-F8FE-65F6982D8ABF}"/>
              </a:ext>
            </a:extLst>
          </p:cNvPr>
          <p:cNvSpPr/>
          <p:nvPr/>
        </p:nvSpPr>
        <p:spPr bwMode="white">
          <a:xfrm>
            <a:off x="1624761" y="2121960"/>
            <a:ext cx="209523" cy="24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1FB57E-E1DF-C259-FE8B-79CCB8B5FDC8}"/>
              </a:ext>
            </a:extLst>
          </p:cNvPr>
          <p:cNvSpPr/>
          <p:nvPr/>
        </p:nvSpPr>
        <p:spPr bwMode="white">
          <a:xfrm>
            <a:off x="7434285" y="2121960"/>
            <a:ext cx="219047" cy="24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9642E4-9D8D-83AB-4919-8CFDA45C0653}"/>
              </a:ext>
            </a:extLst>
          </p:cNvPr>
          <p:cNvSpPr/>
          <p:nvPr/>
        </p:nvSpPr>
        <p:spPr bwMode="white">
          <a:xfrm>
            <a:off x="1586666" y="2704301"/>
            <a:ext cx="266666" cy="24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837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A0E6E5-3E2A-AE37-0FC2-B7A771954A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104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0B2F42-3487-C3BB-DBE7-47E6BC0CC136}"/>
              </a:ext>
            </a:extLst>
          </p:cNvPr>
          <p:cNvSpPr/>
          <p:nvPr/>
        </p:nvSpPr>
        <p:spPr bwMode="white">
          <a:xfrm>
            <a:off x="1567619" y="1701840"/>
            <a:ext cx="295238" cy="24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FA1D5D-A883-BA7F-633C-DBD663970BE0}"/>
              </a:ext>
            </a:extLst>
          </p:cNvPr>
          <p:cNvSpPr/>
          <p:nvPr/>
        </p:nvSpPr>
        <p:spPr bwMode="white">
          <a:xfrm>
            <a:off x="1586666" y="2274583"/>
            <a:ext cx="257142" cy="24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8860FE-9ED6-9E17-0857-27A29EC5347B}"/>
              </a:ext>
            </a:extLst>
          </p:cNvPr>
          <p:cNvSpPr/>
          <p:nvPr/>
        </p:nvSpPr>
        <p:spPr bwMode="white">
          <a:xfrm>
            <a:off x="1605714" y="2856872"/>
            <a:ext cx="238095" cy="24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AC573C-B6C9-6D9D-88BC-D7EA51640ED6}"/>
              </a:ext>
            </a:extLst>
          </p:cNvPr>
          <p:cNvSpPr/>
          <p:nvPr/>
        </p:nvSpPr>
        <p:spPr bwMode="white">
          <a:xfrm>
            <a:off x="1567619" y="4011905"/>
            <a:ext cx="295238" cy="24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07FFA2-17C4-278A-4D0A-E46303FD108A}"/>
              </a:ext>
            </a:extLst>
          </p:cNvPr>
          <p:cNvSpPr/>
          <p:nvPr/>
        </p:nvSpPr>
        <p:spPr bwMode="white">
          <a:xfrm>
            <a:off x="1567619" y="4584648"/>
            <a:ext cx="295238" cy="24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65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C4D6C7-912E-7A55-8622-93DE073136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265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9E1551-E3D0-6A3E-2DD7-C9FFEAFF9F75}"/>
              </a:ext>
            </a:extLst>
          </p:cNvPr>
          <p:cNvSpPr/>
          <p:nvPr/>
        </p:nvSpPr>
        <p:spPr bwMode="white">
          <a:xfrm>
            <a:off x="1577142" y="2417274"/>
            <a:ext cx="295238" cy="23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A93B8B-3C37-501A-205E-F66D395996AA}"/>
              </a:ext>
            </a:extLst>
          </p:cNvPr>
          <p:cNvSpPr/>
          <p:nvPr/>
        </p:nvSpPr>
        <p:spPr bwMode="white">
          <a:xfrm>
            <a:off x="1605714" y="2989831"/>
            <a:ext cx="238095" cy="24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D9EB59-609B-7359-AE34-938158543E5C}"/>
              </a:ext>
            </a:extLst>
          </p:cNvPr>
          <p:cNvSpPr/>
          <p:nvPr/>
        </p:nvSpPr>
        <p:spPr bwMode="white">
          <a:xfrm>
            <a:off x="1577142" y="3571930"/>
            <a:ext cx="295238" cy="23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603119-270F-0247-50C9-28CDA842A870}"/>
              </a:ext>
            </a:extLst>
          </p:cNvPr>
          <p:cNvSpPr/>
          <p:nvPr/>
        </p:nvSpPr>
        <p:spPr bwMode="white">
          <a:xfrm>
            <a:off x="1605714" y="4144487"/>
            <a:ext cx="238095" cy="24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52DD98-6474-E1B1-175A-4B656EE66058}"/>
              </a:ext>
            </a:extLst>
          </p:cNvPr>
          <p:cNvSpPr/>
          <p:nvPr/>
        </p:nvSpPr>
        <p:spPr bwMode="white">
          <a:xfrm>
            <a:off x="1596190" y="4717043"/>
            <a:ext cx="257142" cy="25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24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AB62F7-AF73-1693-6BEF-120F086114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026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847242-47DC-15DA-2DE0-6255DFC83F5C}"/>
              </a:ext>
            </a:extLst>
          </p:cNvPr>
          <p:cNvSpPr/>
          <p:nvPr/>
        </p:nvSpPr>
        <p:spPr bwMode="white">
          <a:xfrm>
            <a:off x="1605714" y="1606030"/>
            <a:ext cx="257142" cy="25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F925AE-F957-BB0C-66AE-77590DCB8701}"/>
              </a:ext>
            </a:extLst>
          </p:cNvPr>
          <p:cNvSpPr/>
          <p:nvPr/>
        </p:nvSpPr>
        <p:spPr bwMode="white">
          <a:xfrm>
            <a:off x="1615238" y="2770025"/>
            <a:ext cx="238095" cy="24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5C3308-23C2-C356-FA00-A0DFEFC9D6BF}"/>
              </a:ext>
            </a:extLst>
          </p:cNvPr>
          <p:cNvSpPr/>
          <p:nvPr/>
        </p:nvSpPr>
        <p:spPr bwMode="white">
          <a:xfrm>
            <a:off x="1577142" y="3924480"/>
            <a:ext cx="295238" cy="24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897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F0C9AF-8792-9197-7DF8-08620B0776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109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D71075-5125-CEEC-5741-68FD6561A166}"/>
              </a:ext>
            </a:extLst>
          </p:cNvPr>
          <p:cNvSpPr/>
          <p:nvPr/>
        </p:nvSpPr>
        <p:spPr bwMode="white">
          <a:xfrm>
            <a:off x="1091428" y="1053431"/>
            <a:ext cx="247619" cy="249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2915E60-A1E5-3B63-4845-9B82FFB414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93200"/>
            <a:ext cx="10800000" cy="1155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152FDC-D8D8-ED6E-E981-A20E5C0A3024}"/>
              </a:ext>
            </a:extLst>
          </p:cNvPr>
          <p:cNvSpPr/>
          <p:nvPr/>
        </p:nvSpPr>
        <p:spPr bwMode="white">
          <a:xfrm>
            <a:off x="1081904" y="2079115"/>
            <a:ext cx="257142" cy="25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342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2024-01-17T05:28:53Z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