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B36980-2756-02D1-F41A-13935C698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794" y="2952725"/>
            <a:ext cx="8998412" cy="9525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C9CA3-054E-BBED-CA59-98DA3C5258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2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B51499-B426-D9D6-444A-F2D613052A98}"/>
              </a:ext>
            </a:extLst>
          </p:cNvPr>
          <p:cNvSpPr/>
          <p:nvPr/>
        </p:nvSpPr>
        <p:spPr bwMode="white">
          <a:xfrm>
            <a:off x="1253333" y="1148110"/>
            <a:ext cx="285714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DC0D57-E77A-349A-5A77-FD858F432CA7}"/>
              </a:ext>
            </a:extLst>
          </p:cNvPr>
          <p:cNvSpPr/>
          <p:nvPr/>
        </p:nvSpPr>
        <p:spPr bwMode="white">
          <a:xfrm>
            <a:off x="1253333" y="1921070"/>
            <a:ext cx="285714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B96C15-DC75-AC6E-A22D-07F1C00E1641}"/>
              </a:ext>
            </a:extLst>
          </p:cNvPr>
          <p:cNvSpPr/>
          <p:nvPr/>
        </p:nvSpPr>
        <p:spPr bwMode="white">
          <a:xfrm>
            <a:off x="1129523" y="2531804"/>
            <a:ext cx="495238" cy="41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D75129-0CCC-E87C-BB65-F0E34318E7E4}"/>
              </a:ext>
            </a:extLst>
          </p:cNvPr>
          <p:cNvSpPr/>
          <p:nvPr/>
        </p:nvSpPr>
        <p:spPr bwMode="white">
          <a:xfrm>
            <a:off x="1129523" y="3304764"/>
            <a:ext cx="495238" cy="42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9897F4-005F-23D8-9CB5-3712E8C5360B}"/>
              </a:ext>
            </a:extLst>
          </p:cNvPr>
          <p:cNvSpPr/>
          <p:nvPr/>
        </p:nvSpPr>
        <p:spPr bwMode="white">
          <a:xfrm>
            <a:off x="1139047" y="4077724"/>
            <a:ext cx="495238" cy="42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31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8DE76-F88B-C7B6-7A46-E475BC0082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12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177CFF-C410-5F78-B452-A1863E1A3486}"/>
              </a:ext>
            </a:extLst>
          </p:cNvPr>
          <p:cNvSpPr/>
          <p:nvPr/>
        </p:nvSpPr>
        <p:spPr bwMode="white">
          <a:xfrm>
            <a:off x="2020830" y="3082243"/>
            <a:ext cx="299471" cy="31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DBF0B6-3307-F7D3-936D-457575283F6C}"/>
              </a:ext>
            </a:extLst>
          </p:cNvPr>
          <p:cNvSpPr/>
          <p:nvPr/>
        </p:nvSpPr>
        <p:spPr bwMode="white">
          <a:xfrm>
            <a:off x="1983396" y="3850243"/>
            <a:ext cx="364981" cy="31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BB02A4-D711-87B4-0A0E-40EA2766E1CF}"/>
              </a:ext>
            </a:extLst>
          </p:cNvPr>
          <p:cNvSpPr/>
          <p:nvPr/>
        </p:nvSpPr>
        <p:spPr bwMode="white">
          <a:xfrm>
            <a:off x="2020830" y="4608878"/>
            <a:ext cx="299471" cy="31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CFEC0C-05EA-C82D-C018-40274FE6F015}"/>
              </a:ext>
            </a:extLst>
          </p:cNvPr>
          <p:cNvSpPr/>
          <p:nvPr/>
        </p:nvSpPr>
        <p:spPr bwMode="white">
          <a:xfrm>
            <a:off x="1983396" y="5376878"/>
            <a:ext cx="364981" cy="31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6068B4-8CD5-CF15-7186-7480A1CA8606}"/>
              </a:ext>
            </a:extLst>
          </p:cNvPr>
          <p:cNvSpPr/>
          <p:nvPr/>
        </p:nvSpPr>
        <p:spPr bwMode="white">
          <a:xfrm>
            <a:off x="2011471" y="6126146"/>
            <a:ext cx="308830" cy="3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97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71744-897A-D6A3-470C-3ABF7882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10359-AC30-D672-2406-62F58909B3B7}"/>
              </a:ext>
            </a:extLst>
          </p:cNvPr>
          <p:cNvSpPr/>
          <p:nvPr/>
        </p:nvSpPr>
        <p:spPr bwMode="white">
          <a:xfrm>
            <a:off x="2043809" y="1968162"/>
            <a:ext cx="304761" cy="3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B14F89-7658-9C4E-CA59-A7CA8EC3020F}"/>
              </a:ext>
            </a:extLst>
          </p:cNvPr>
          <p:cNvSpPr/>
          <p:nvPr/>
        </p:nvSpPr>
        <p:spPr bwMode="white">
          <a:xfrm>
            <a:off x="2034285" y="3503646"/>
            <a:ext cx="314285" cy="33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03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A4E3B4-0FA2-BAB5-DF30-F4816FC2A2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55AD87-2701-8E09-77BF-2672F8ED1DC7}"/>
              </a:ext>
            </a:extLst>
          </p:cNvPr>
          <p:cNvSpPr/>
          <p:nvPr/>
        </p:nvSpPr>
        <p:spPr bwMode="white">
          <a:xfrm>
            <a:off x="1186666" y="1119060"/>
            <a:ext cx="371428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C328B6-B54E-C01C-DDD4-351A0B581AAD}"/>
              </a:ext>
            </a:extLst>
          </p:cNvPr>
          <p:cNvSpPr/>
          <p:nvPr/>
        </p:nvSpPr>
        <p:spPr bwMode="white">
          <a:xfrm>
            <a:off x="1234285" y="3443001"/>
            <a:ext cx="295238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03DE0A-A104-2E55-BA31-34428F77F874}"/>
              </a:ext>
            </a:extLst>
          </p:cNvPr>
          <p:cNvSpPr/>
          <p:nvPr/>
        </p:nvSpPr>
        <p:spPr bwMode="white">
          <a:xfrm>
            <a:off x="1215238" y="4985945"/>
            <a:ext cx="323809" cy="3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AE963-90BE-92C2-316B-4D1DF894A8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19"/>
          <a:stretch/>
        </p:blipFill>
        <p:spPr>
          <a:xfrm>
            <a:off x="720000" y="2355606"/>
            <a:ext cx="10800000" cy="145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16888-9A38-BCA7-4516-C59814E63A28}"/>
              </a:ext>
            </a:extLst>
          </p:cNvPr>
          <p:cNvSpPr/>
          <p:nvPr/>
        </p:nvSpPr>
        <p:spPr bwMode="white">
          <a:xfrm>
            <a:off x="1948571" y="2487032"/>
            <a:ext cx="485714" cy="4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E0E35F-C3BC-AA93-4C5C-E56ECC94870F}"/>
              </a:ext>
            </a:extLst>
          </p:cNvPr>
          <p:cNvSpPr/>
          <p:nvPr/>
        </p:nvSpPr>
        <p:spPr bwMode="white">
          <a:xfrm>
            <a:off x="1948571" y="3268203"/>
            <a:ext cx="485714" cy="4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2DA623B-F98C-0A17-6CBF-A03535FDB0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756" y="3939782"/>
            <a:ext cx="10800000" cy="1426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A10AAC-9C70-E784-0F9B-FF73DBFA1548}"/>
              </a:ext>
            </a:extLst>
          </p:cNvPr>
          <p:cNvSpPr/>
          <p:nvPr/>
        </p:nvSpPr>
        <p:spPr bwMode="white">
          <a:xfrm>
            <a:off x="2080089" y="4150439"/>
            <a:ext cx="285714" cy="22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9CF9B9-A5F7-D37A-3DD6-1E16F98B1896}"/>
              </a:ext>
            </a:extLst>
          </p:cNvPr>
          <p:cNvSpPr/>
          <p:nvPr/>
        </p:nvSpPr>
        <p:spPr bwMode="white">
          <a:xfrm>
            <a:off x="2080089" y="4926043"/>
            <a:ext cx="285714" cy="22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E722499-0DA8-1C4A-7352-86B2ABECC8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19"/>
          <a:stretch/>
        </p:blipFill>
        <p:spPr>
          <a:xfrm>
            <a:off x="720000" y="900000"/>
            <a:ext cx="10800000" cy="145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E02120D-1EE0-D459-C2E5-5177881623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6" t="30314" r="50222" b="28097"/>
          <a:stretch/>
        </p:blipFill>
        <p:spPr>
          <a:xfrm>
            <a:off x="8006744" y="2070720"/>
            <a:ext cx="3767816" cy="186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34D75A99-33FB-5A4C-C19C-E2D406EAE5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9" t="30314" r="3550" b="28097"/>
          <a:stretch/>
        </p:blipFill>
        <p:spPr>
          <a:xfrm>
            <a:off x="8006744" y="4332287"/>
            <a:ext cx="3767816" cy="186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078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203B3-A49B-95FB-9340-87D2157B42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0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35DF843-8176-5C14-56BD-7AE020427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340" y="2645379"/>
            <a:ext cx="9437243" cy="88161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CCC24D4-7224-18D6-4351-C74C3599AE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340" y="4390758"/>
            <a:ext cx="9437243" cy="88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0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2DF4D-19C6-C83B-298E-D8B9C722B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3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96BC693-F1C3-954E-4203-42E325973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915" y="1675407"/>
            <a:ext cx="9496589" cy="88161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CCE46DD-32FF-8301-27F9-BA0B39D71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915" y="3429000"/>
            <a:ext cx="9496589" cy="88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8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522BB-589F-39AD-FEA8-6F17C97CF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0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3049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035B4-2C02-A30C-D0CF-72A712849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107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54237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2024-01-17T06:56:42Z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