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6" r:id="rId8"/>
    <p:sldId id="335" r:id="rId9"/>
    <p:sldId id="333" r:id="rId10"/>
    <p:sldId id="332" r:id="rId11"/>
    <p:sldId id="331" r:id="rId12"/>
    <p:sldId id="330" r:id="rId13"/>
    <p:sldId id="329" r:id="rId14"/>
    <p:sldId id="327" r:id="rId15"/>
    <p:sldId id="32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3" autoAdjust="0"/>
    <p:restoredTop sz="94660"/>
  </p:normalViewPr>
  <p:slideViewPr>
    <p:cSldViewPr showGuides="1">
      <p:cViewPr>
        <p:scale>
          <a:sx n="75" d="100"/>
          <a:sy n="75" d="100"/>
        </p:scale>
        <p:origin x="77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71D03-0405-CE3B-7075-654E9D3739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558565"/>
            <a:ext cx="10800000" cy="174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412A1E-8E01-240E-920F-64E5B40788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904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A8F1B8-C011-2F76-2AD8-20F5FACBC404}"/>
              </a:ext>
            </a:extLst>
          </p:cNvPr>
          <p:cNvSpPr/>
          <p:nvPr/>
        </p:nvSpPr>
        <p:spPr bwMode="white">
          <a:xfrm>
            <a:off x="1567619" y="1645157"/>
            <a:ext cx="304761" cy="2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9D5613-225F-CFDE-6C53-C08C837BA986}"/>
              </a:ext>
            </a:extLst>
          </p:cNvPr>
          <p:cNvSpPr/>
          <p:nvPr/>
        </p:nvSpPr>
        <p:spPr bwMode="white">
          <a:xfrm>
            <a:off x="1596190" y="2801105"/>
            <a:ext cx="257142" cy="25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32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CDE20F-F1E0-8431-0E13-3BC4A9C8AE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125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48A597-2A5B-B2EC-3040-B1607A6C848B}"/>
              </a:ext>
            </a:extLst>
          </p:cNvPr>
          <p:cNvSpPr/>
          <p:nvPr/>
        </p:nvSpPr>
        <p:spPr bwMode="white">
          <a:xfrm>
            <a:off x="1062857" y="1061962"/>
            <a:ext cx="295238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B41BE0-4229-228F-CC6C-84C9040EEF8D}"/>
              </a:ext>
            </a:extLst>
          </p:cNvPr>
          <p:cNvSpPr/>
          <p:nvPr/>
        </p:nvSpPr>
        <p:spPr bwMode="white">
          <a:xfrm>
            <a:off x="1062857" y="2224283"/>
            <a:ext cx="295238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69F9F5-3A4E-1FF4-BF63-2088FB592B13}"/>
              </a:ext>
            </a:extLst>
          </p:cNvPr>
          <p:cNvSpPr/>
          <p:nvPr/>
        </p:nvSpPr>
        <p:spPr bwMode="white">
          <a:xfrm>
            <a:off x="1091428" y="3386604"/>
            <a:ext cx="247619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24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AC331-5092-6ADF-2953-032B232441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29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F21F4CB-405C-4978-CD1A-C7540866F1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060848"/>
            <a:ext cx="9865096" cy="72008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025A0E3-ED5B-6D54-8867-01A76EA51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925" y="3429000"/>
            <a:ext cx="9865096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8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B4A6AE-4C61-F087-ABDE-B101A6F29E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4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5EE5777-AE0F-4476-DF4E-F26CCA06F3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784"/>
            <a:ext cx="10800000" cy="3415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1CC328E-BF3E-F55E-9622-05AB6FADEA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1484784"/>
            <a:ext cx="9865096" cy="72008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FBF69AB-5823-8116-6F9C-3C4A2279A3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2832612"/>
            <a:ext cx="9865096" cy="72008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FCFCA92-C955-7610-C250-D90F2A7F26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4175466"/>
            <a:ext cx="9865096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91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680E97-8D71-534E-F1ED-552B52C460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79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F44740-20EB-319D-C5A6-568672637B04}"/>
              </a:ext>
            </a:extLst>
          </p:cNvPr>
          <p:cNvSpPr/>
          <p:nvPr/>
        </p:nvSpPr>
        <p:spPr bwMode="white">
          <a:xfrm>
            <a:off x="3962519" y="1504497"/>
            <a:ext cx="224216" cy="21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069BA5-DCD1-69EA-3EC2-6518EE6269D7}"/>
              </a:ext>
            </a:extLst>
          </p:cNvPr>
          <p:cNvSpPr/>
          <p:nvPr/>
        </p:nvSpPr>
        <p:spPr bwMode="white">
          <a:xfrm>
            <a:off x="2073924" y="2549415"/>
            <a:ext cx="198345" cy="21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1BA9A7-AE29-1F58-AC41-1CF337D536BF}"/>
              </a:ext>
            </a:extLst>
          </p:cNvPr>
          <p:cNvSpPr/>
          <p:nvPr/>
        </p:nvSpPr>
        <p:spPr bwMode="white">
          <a:xfrm>
            <a:off x="2073924" y="3594332"/>
            <a:ext cx="241464" cy="22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2057A5-9222-CE5E-DF5C-67A0F7110720}"/>
              </a:ext>
            </a:extLst>
          </p:cNvPr>
          <p:cNvSpPr/>
          <p:nvPr/>
        </p:nvSpPr>
        <p:spPr bwMode="white">
          <a:xfrm>
            <a:off x="4221230" y="4112473"/>
            <a:ext cx="232840" cy="233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FB888F-4059-BBE7-BA9A-4C81A153F476}"/>
              </a:ext>
            </a:extLst>
          </p:cNvPr>
          <p:cNvSpPr/>
          <p:nvPr/>
        </p:nvSpPr>
        <p:spPr bwMode="white">
          <a:xfrm>
            <a:off x="2056676" y="5684167"/>
            <a:ext cx="267335" cy="22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12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A069D-707F-8DCB-340C-8DB7F690C2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1163"/>
            <a:ext cx="10800000" cy="337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6DED589-14C7-8913-53A7-9AF9A5F3F8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954515"/>
            <a:ext cx="10800000" cy="2846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641964-BDF3-5DBF-D32D-CB91BB2156B7}"/>
              </a:ext>
            </a:extLst>
          </p:cNvPr>
          <p:cNvSpPr/>
          <p:nvPr/>
        </p:nvSpPr>
        <p:spPr bwMode="white">
          <a:xfrm>
            <a:off x="1849392" y="4126448"/>
            <a:ext cx="266666" cy="2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E014A2-006F-2CC0-6CF3-8F63ED825852}"/>
              </a:ext>
            </a:extLst>
          </p:cNvPr>
          <p:cNvSpPr/>
          <p:nvPr/>
        </p:nvSpPr>
        <p:spPr bwMode="white">
          <a:xfrm>
            <a:off x="1877964" y="4709110"/>
            <a:ext cx="209523" cy="2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C5F717-A5F3-6810-DF76-16B636101F18}"/>
              </a:ext>
            </a:extLst>
          </p:cNvPr>
          <p:cNvSpPr/>
          <p:nvPr/>
        </p:nvSpPr>
        <p:spPr bwMode="white">
          <a:xfrm>
            <a:off x="1849392" y="5282220"/>
            <a:ext cx="266666" cy="2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DF3D59-D519-667A-3CE8-4F1708A6C78C}"/>
              </a:ext>
            </a:extLst>
          </p:cNvPr>
          <p:cNvSpPr/>
          <p:nvPr/>
        </p:nvSpPr>
        <p:spPr bwMode="white">
          <a:xfrm>
            <a:off x="1877964" y="5864882"/>
            <a:ext cx="209523" cy="2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BAB670-98BE-51F4-14E8-D340D6EBCDC8}"/>
              </a:ext>
            </a:extLst>
          </p:cNvPr>
          <p:cNvSpPr/>
          <p:nvPr/>
        </p:nvSpPr>
        <p:spPr bwMode="white">
          <a:xfrm>
            <a:off x="1849392" y="6437992"/>
            <a:ext cx="266666" cy="2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44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6A311-784F-96FA-10DB-FD3F6DB06E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587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985FAB-CEA7-5DE1-DA8F-F7EBFC118FD8}"/>
              </a:ext>
            </a:extLst>
          </p:cNvPr>
          <p:cNvSpPr/>
          <p:nvPr/>
        </p:nvSpPr>
        <p:spPr bwMode="white">
          <a:xfrm>
            <a:off x="1577142" y="2673890"/>
            <a:ext cx="295238" cy="2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FFBCFA-374B-E6D3-95F8-D828F8ACEC7C}"/>
              </a:ext>
            </a:extLst>
          </p:cNvPr>
          <p:cNvSpPr/>
          <p:nvPr/>
        </p:nvSpPr>
        <p:spPr bwMode="white">
          <a:xfrm>
            <a:off x="1605714" y="3274724"/>
            <a:ext cx="238095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063BF5-2AC2-F4A9-6583-7CF6E3E4AD85}"/>
              </a:ext>
            </a:extLst>
          </p:cNvPr>
          <p:cNvSpPr/>
          <p:nvPr/>
        </p:nvSpPr>
        <p:spPr bwMode="white">
          <a:xfrm>
            <a:off x="1596190" y="3856483"/>
            <a:ext cx="257142" cy="2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C989D2-358F-6340-E53F-607AD0A761B4}"/>
              </a:ext>
            </a:extLst>
          </p:cNvPr>
          <p:cNvSpPr/>
          <p:nvPr/>
        </p:nvSpPr>
        <p:spPr bwMode="white">
          <a:xfrm>
            <a:off x="1577142" y="4466854"/>
            <a:ext cx="285714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AA11B5-48C9-A860-DFE8-8E0E5D003180}"/>
              </a:ext>
            </a:extLst>
          </p:cNvPr>
          <p:cNvSpPr/>
          <p:nvPr/>
        </p:nvSpPr>
        <p:spPr bwMode="white">
          <a:xfrm>
            <a:off x="1605714" y="5058151"/>
            <a:ext cx="238095" cy="2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4D8119F-0FF9-A9F7-5D16-9B049F0615C5}"/>
              </a:ext>
            </a:extLst>
          </p:cNvPr>
          <p:cNvSpPr/>
          <p:nvPr/>
        </p:nvSpPr>
        <p:spPr bwMode="white">
          <a:xfrm>
            <a:off x="10200456" y="776018"/>
            <a:ext cx="1319544" cy="92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74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4D161D-DC00-C4F5-E639-3E31A7B8EF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9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D90945-EBD8-A805-36FF-CCD6FFDE8A6D}"/>
              </a:ext>
            </a:extLst>
          </p:cNvPr>
          <p:cNvSpPr/>
          <p:nvPr/>
        </p:nvSpPr>
        <p:spPr bwMode="white">
          <a:xfrm>
            <a:off x="2072380" y="3359311"/>
            <a:ext cx="257142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113256-06A2-3DA2-CEFC-51510E75C886}"/>
              </a:ext>
            </a:extLst>
          </p:cNvPr>
          <p:cNvSpPr/>
          <p:nvPr/>
        </p:nvSpPr>
        <p:spPr bwMode="white">
          <a:xfrm>
            <a:off x="4167619" y="3359311"/>
            <a:ext cx="209523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6DA64D-05F6-EB87-1ED9-7C8BAE3B4D0A}"/>
              </a:ext>
            </a:extLst>
          </p:cNvPr>
          <p:cNvSpPr/>
          <p:nvPr/>
        </p:nvSpPr>
        <p:spPr bwMode="white">
          <a:xfrm>
            <a:off x="6196190" y="3359311"/>
            <a:ext cx="209523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C4C9E0-A116-2FC8-CC15-DB75A2D9E633}"/>
              </a:ext>
            </a:extLst>
          </p:cNvPr>
          <p:cNvSpPr/>
          <p:nvPr/>
        </p:nvSpPr>
        <p:spPr bwMode="white">
          <a:xfrm>
            <a:off x="8234285" y="3359311"/>
            <a:ext cx="209523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53A656-EB0F-A661-DCB8-2C6D0FA57F5E}"/>
              </a:ext>
            </a:extLst>
          </p:cNvPr>
          <p:cNvSpPr/>
          <p:nvPr/>
        </p:nvSpPr>
        <p:spPr bwMode="white">
          <a:xfrm>
            <a:off x="10234285" y="3359311"/>
            <a:ext cx="266666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79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0CE514-A631-2546-B599-1AC3F0DA4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943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C2667C-AED7-D7E5-130D-4C2DCC1DC887}"/>
              </a:ext>
            </a:extLst>
          </p:cNvPr>
          <p:cNvSpPr/>
          <p:nvPr/>
        </p:nvSpPr>
        <p:spPr bwMode="white">
          <a:xfrm>
            <a:off x="1596190" y="1614451"/>
            <a:ext cx="257142" cy="25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126735-BD5D-0F0C-BCF2-7358F7423B4E}"/>
              </a:ext>
            </a:extLst>
          </p:cNvPr>
          <p:cNvSpPr/>
          <p:nvPr/>
        </p:nvSpPr>
        <p:spPr bwMode="white">
          <a:xfrm>
            <a:off x="1567619" y="3338662"/>
            <a:ext cx="304761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2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87CB6-6420-F4A5-21B1-36B4050C85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1670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25A378-E51F-F399-4478-AB24AEFAF72D}"/>
              </a:ext>
            </a:extLst>
          </p:cNvPr>
          <p:cNvSpPr/>
          <p:nvPr/>
        </p:nvSpPr>
        <p:spPr bwMode="white">
          <a:xfrm>
            <a:off x="1091428" y="1110036"/>
            <a:ext cx="238095" cy="2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E70A5C-F567-73A1-2440-26ED09B681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07" y="2780777"/>
            <a:ext cx="10800000" cy="331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CD2067-0B8A-68AD-3732-143927134587}"/>
              </a:ext>
            </a:extLst>
          </p:cNvPr>
          <p:cNvSpPr/>
          <p:nvPr/>
        </p:nvSpPr>
        <p:spPr bwMode="white">
          <a:xfrm>
            <a:off x="1075811" y="2942801"/>
            <a:ext cx="257142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8ABA2F-180C-E1AC-05BC-A4B3AAE80FDA}"/>
              </a:ext>
            </a:extLst>
          </p:cNvPr>
          <p:cNvSpPr/>
          <p:nvPr/>
        </p:nvSpPr>
        <p:spPr bwMode="white">
          <a:xfrm>
            <a:off x="1056764" y="4620228"/>
            <a:ext cx="295238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85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68DF4-7181-E0DE-D53F-A6030610E9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1409"/>
            <a:ext cx="10800000" cy="2949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03A22B-CA04-0847-BA5A-7D323A8F1D1D}"/>
              </a:ext>
            </a:extLst>
          </p:cNvPr>
          <p:cNvSpPr/>
          <p:nvPr/>
        </p:nvSpPr>
        <p:spPr bwMode="white">
          <a:xfrm>
            <a:off x="1567619" y="1615054"/>
            <a:ext cx="295238" cy="24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E8947B-1430-10D5-E7DE-11B2D6B0503B}"/>
              </a:ext>
            </a:extLst>
          </p:cNvPr>
          <p:cNvSpPr/>
          <p:nvPr/>
        </p:nvSpPr>
        <p:spPr bwMode="white">
          <a:xfrm>
            <a:off x="1586666" y="2779613"/>
            <a:ext cx="257142" cy="24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F6F694-75A8-937B-83D4-8B8F4F4E97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57" y="3800988"/>
            <a:ext cx="10800000" cy="2817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D43DB9-D5BA-EF1B-A5F4-D202A73FB74D}"/>
              </a:ext>
            </a:extLst>
          </p:cNvPr>
          <p:cNvSpPr/>
          <p:nvPr/>
        </p:nvSpPr>
        <p:spPr bwMode="white">
          <a:xfrm>
            <a:off x="1596285" y="3953805"/>
            <a:ext cx="247619" cy="2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8D44A8-11E1-7F1E-180A-AB4C2472B628}"/>
              </a:ext>
            </a:extLst>
          </p:cNvPr>
          <p:cNvSpPr/>
          <p:nvPr/>
        </p:nvSpPr>
        <p:spPr bwMode="white">
          <a:xfrm>
            <a:off x="1567714" y="5119038"/>
            <a:ext cx="295238" cy="2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96290B-1B97-218F-C8B1-333C8ABC212D}"/>
              </a:ext>
            </a:extLst>
          </p:cNvPr>
          <p:cNvSpPr/>
          <p:nvPr/>
        </p:nvSpPr>
        <p:spPr bwMode="white">
          <a:xfrm>
            <a:off x="1586761" y="6284270"/>
            <a:ext cx="257142" cy="25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72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E7720-56AE-ECC0-09F2-A88644260E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319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F7BDCE-9B26-404D-7A20-4E3529B75BC0}"/>
              </a:ext>
            </a:extLst>
          </p:cNvPr>
          <p:cNvSpPr/>
          <p:nvPr/>
        </p:nvSpPr>
        <p:spPr bwMode="white">
          <a:xfrm>
            <a:off x="1577142" y="2425536"/>
            <a:ext cx="295238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B43BA1-01CF-B7E7-5DFC-80DE5C1160F9}"/>
              </a:ext>
            </a:extLst>
          </p:cNvPr>
          <p:cNvSpPr/>
          <p:nvPr/>
        </p:nvSpPr>
        <p:spPr bwMode="white">
          <a:xfrm>
            <a:off x="1596190" y="3007147"/>
            <a:ext cx="257142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9CEE03-CABB-EEA4-EF47-FF658B77A22C}"/>
              </a:ext>
            </a:extLst>
          </p:cNvPr>
          <p:cNvSpPr/>
          <p:nvPr/>
        </p:nvSpPr>
        <p:spPr bwMode="white">
          <a:xfrm>
            <a:off x="1567619" y="3588757"/>
            <a:ext cx="304761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63380C-E0FF-087F-E3C3-DF6D9A51F57B}"/>
              </a:ext>
            </a:extLst>
          </p:cNvPr>
          <p:cNvSpPr/>
          <p:nvPr/>
        </p:nvSpPr>
        <p:spPr bwMode="white">
          <a:xfrm>
            <a:off x="1605714" y="4170368"/>
            <a:ext cx="238095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ECD796-AA7D-4937-AC04-473FB2DBCE58}"/>
              </a:ext>
            </a:extLst>
          </p:cNvPr>
          <p:cNvSpPr/>
          <p:nvPr/>
        </p:nvSpPr>
        <p:spPr bwMode="white">
          <a:xfrm>
            <a:off x="1577142" y="4751979"/>
            <a:ext cx="295238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01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5A82F-4A55-DF3B-BC90-C561FC23BB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207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32B70-E7B6-4338-AE41-2716F082BB07}"/>
              </a:ext>
            </a:extLst>
          </p:cNvPr>
          <p:cNvSpPr/>
          <p:nvPr/>
        </p:nvSpPr>
        <p:spPr bwMode="white">
          <a:xfrm>
            <a:off x="1605714" y="1597459"/>
            <a:ext cx="257142" cy="2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991A62-0202-3B58-132D-740A3FAA7EA9}"/>
              </a:ext>
            </a:extLst>
          </p:cNvPr>
          <p:cNvSpPr/>
          <p:nvPr/>
        </p:nvSpPr>
        <p:spPr bwMode="white">
          <a:xfrm>
            <a:off x="1615238" y="2189821"/>
            <a:ext cx="238095" cy="24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0B65D9-81A2-2D0F-73DB-E37CE12AFB6C}"/>
              </a:ext>
            </a:extLst>
          </p:cNvPr>
          <p:cNvSpPr/>
          <p:nvPr/>
        </p:nvSpPr>
        <p:spPr bwMode="white">
          <a:xfrm>
            <a:off x="1605714" y="2763075"/>
            <a:ext cx="257142" cy="2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0DB4F40-4323-D130-A3E0-4C812415E3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90" y="3251266"/>
            <a:ext cx="10800000" cy="1072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A6FDA4-0160-707F-8057-FE941D372DF7}"/>
              </a:ext>
            </a:extLst>
          </p:cNvPr>
          <p:cNvSpPr/>
          <p:nvPr/>
        </p:nvSpPr>
        <p:spPr bwMode="white">
          <a:xfrm>
            <a:off x="1584647" y="3337455"/>
            <a:ext cx="295238" cy="23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FAF9E6-2179-10BA-891F-A4A26256F140}"/>
              </a:ext>
            </a:extLst>
          </p:cNvPr>
          <p:cNvSpPr/>
          <p:nvPr/>
        </p:nvSpPr>
        <p:spPr bwMode="white">
          <a:xfrm>
            <a:off x="1603694" y="3912048"/>
            <a:ext cx="257142" cy="24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02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0E86EF-804D-DE6D-A309-8DE4463D79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224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4CE60A-E758-F415-7EEF-70F6C796B128}"/>
              </a:ext>
            </a:extLst>
          </p:cNvPr>
          <p:cNvSpPr/>
          <p:nvPr/>
        </p:nvSpPr>
        <p:spPr bwMode="white">
          <a:xfrm>
            <a:off x="4748571" y="1853565"/>
            <a:ext cx="485714" cy="18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C8F403-5AC7-11BF-1E5F-A56509A6796D}"/>
              </a:ext>
            </a:extLst>
          </p:cNvPr>
          <p:cNvSpPr/>
          <p:nvPr/>
        </p:nvSpPr>
        <p:spPr bwMode="white">
          <a:xfrm>
            <a:off x="2948571" y="2435239"/>
            <a:ext cx="914285" cy="32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1E3621-A537-FA67-FE8A-B54EAE37505A}"/>
              </a:ext>
            </a:extLst>
          </p:cNvPr>
          <p:cNvSpPr/>
          <p:nvPr/>
        </p:nvSpPr>
        <p:spPr bwMode="white">
          <a:xfrm>
            <a:off x="2834285" y="3312519"/>
            <a:ext cx="742857" cy="17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A4BA1B-59E7-272E-BAF4-1C9ABF848E37}"/>
              </a:ext>
            </a:extLst>
          </p:cNvPr>
          <p:cNvSpPr/>
          <p:nvPr/>
        </p:nvSpPr>
        <p:spPr bwMode="white">
          <a:xfrm>
            <a:off x="2643809" y="3894194"/>
            <a:ext cx="704761" cy="32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EF61C0-0FDE-B3B9-7F24-DC7F8069EB6A}"/>
              </a:ext>
            </a:extLst>
          </p:cNvPr>
          <p:cNvSpPr/>
          <p:nvPr/>
        </p:nvSpPr>
        <p:spPr bwMode="white">
          <a:xfrm>
            <a:off x="2967619" y="4618903"/>
            <a:ext cx="1095238" cy="32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63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2024-01-17T05:18:04Z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