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7" r:id="rId7"/>
    <p:sldId id="335" r:id="rId8"/>
    <p:sldId id="334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06" autoAdjust="0"/>
    <p:restoredTop sz="94660"/>
  </p:normalViewPr>
  <p:slideViewPr>
    <p:cSldViewPr showGuides="1">
      <p:cViewPr>
        <p:scale>
          <a:sx n="75" d="100"/>
          <a:sy n="75" d="100"/>
        </p:scale>
        <p:origin x="69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31CBAD-725B-2C22-55CC-32C8B2C5A7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20888"/>
            <a:ext cx="10800000" cy="182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9E3F3E-1087-C47C-DDCF-8CE01786C0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403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C9AF7C-3624-A22D-62DD-D972A22CC7FC}"/>
              </a:ext>
            </a:extLst>
          </p:cNvPr>
          <p:cNvSpPr/>
          <p:nvPr/>
        </p:nvSpPr>
        <p:spPr bwMode="white">
          <a:xfrm>
            <a:off x="1091428" y="1014398"/>
            <a:ext cx="247619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FFCBA9-51B4-CD0F-37FB-744993479BEB}"/>
              </a:ext>
            </a:extLst>
          </p:cNvPr>
          <p:cNvSpPr/>
          <p:nvPr/>
        </p:nvSpPr>
        <p:spPr bwMode="white">
          <a:xfrm>
            <a:off x="1062857" y="2167918"/>
            <a:ext cx="295238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6848C8-F47B-A297-0029-F72D9236A837}"/>
              </a:ext>
            </a:extLst>
          </p:cNvPr>
          <p:cNvSpPr/>
          <p:nvPr/>
        </p:nvSpPr>
        <p:spPr bwMode="white">
          <a:xfrm>
            <a:off x="1081904" y="3321439"/>
            <a:ext cx="257142" cy="25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08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37B054-07BB-6723-6A23-8B5FDF8E55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456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55FDF0-1F0C-D454-D2EA-9FD97296ABCA}"/>
              </a:ext>
            </a:extLst>
          </p:cNvPr>
          <p:cNvSpPr/>
          <p:nvPr/>
        </p:nvSpPr>
        <p:spPr bwMode="white">
          <a:xfrm>
            <a:off x="1567619" y="1654426"/>
            <a:ext cx="304761" cy="24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5D746E-5C04-131C-B6E2-4F5FFB38AAA1}"/>
              </a:ext>
            </a:extLst>
          </p:cNvPr>
          <p:cNvSpPr/>
          <p:nvPr/>
        </p:nvSpPr>
        <p:spPr bwMode="white">
          <a:xfrm>
            <a:off x="1605714" y="3382921"/>
            <a:ext cx="238095" cy="24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E5CDD-9309-556E-1102-B9CC6D3FEC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980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1F8A0B-6080-1113-47D5-09943F38BD71}"/>
              </a:ext>
            </a:extLst>
          </p:cNvPr>
          <p:cNvSpPr/>
          <p:nvPr/>
        </p:nvSpPr>
        <p:spPr bwMode="white">
          <a:xfrm>
            <a:off x="1091428" y="1081383"/>
            <a:ext cx="238095" cy="24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122613-063F-C139-0FB2-ABD8C50FAC39}"/>
              </a:ext>
            </a:extLst>
          </p:cNvPr>
          <p:cNvSpPr/>
          <p:nvPr/>
        </p:nvSpPr>
        <p:spPr bwMode="white">
          <a:xfrm>
            <a:off x="1091428" y="2236513"/>
            <a:ext cx="238095" cy="24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F9D018-A780-C081-5FB5-C7015F219529}"/>
              </a:ext>
            </a:extLst>
          </p:cNvPr>
          <p:cNvSpPr/>
          <p:nvPr/>
        </p:nvSpPr>
        <p:spPr bwMode="white">
          <a:xfrm>
            <a:off x="1081904" y="3964434"/>
            <a:ext cx="257142" cy="25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97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9E9CEA-D916-6796-2FA7-EB6F40AC9A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319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0A076A-FC78-7203-3441-DB1B93DBA623}"/>
              </a:ext>
            </a:extLst>
          </p:cNvPr>
          <p:cNvSpPr/>
          <p:nvPr/>
        </p:nvSpPr>
        <p:spPr bwMode="white">
          <a:xfrm>
            <a:off x="2186666" y="2082290"/>
            <a:ext cx="257142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309799-7580-67C8-0B3D-0170CFD1C94E}"/>
              </a:ext>
            </a:extLst>
          </p:cNvPr>
          <p:cNvSpPr/>
          <p:nvPr/>
        </p:nvSpPr>
        <p:spPr bwMode="white">
          <a:xfrm>
            <a:off x="2196190" y="3197839"/>
            <a:ext cx="219047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C7F289-38F3-5398-C646-2559F9854593}"/>
              </a:ext>
            </a:extLst>
          </p:cNvPr>
          <p:cNvSpPr/>
          <p:nvPr/>
        </p:nvSpPr>
        <p:spPr bwMode="white">
          <a:xfrm>
            <a:off x="2196190" y="4303853"/>
            <a:ext cx="266666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03E20B-3EF8-2A07-6D91-FDB0BC3C85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8" r="4884"/>
          <a:stretch/>
        </p:blipFill>
        <p:spPr>
          <a:xfrm>
            <a:off x="7104112" y="397110"/>
            <a:ext cx="4680520" cy="337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301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7A9D3-D984-2DC7-9769-741C0C3318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37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B692F7-8986-E0DC-8558-239850923BED}"/>
              </a:ext>
            </a:extLst>
          </p:cNvPr>
          <p:cNvSpPr/>
          <p:nvPr/>
        </p:nvSpPr>
        <p:spPr bwMode="white">
          <a:xfrm>
            <a:off x="4339047" y="1644725"/>
            <a:ext cx="238095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D387A9-E700-D5F1-F05D-8CFD718230E9}"/>
              </a:ext>
            </a:extLst>
          </p:cNvPr>
          <p:cNvSpPr/>
          <p:nvPr/>
        </p:nvSpPr>
        <p:spPr bwMode="white">
          <a:xfrm>
            <a:off x="1710476" y="2752265"/>
            <a:ext cx="295238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29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B3D500-B3A2-F129-ED40-8756F0E118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7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56143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E8191F-7A36-CD94-2158-C62C5D968F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796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1183E6-A641-9C78-97D7-233420841312}"/>
              </a:ext>
            </a:extLst>
          </p:cNvPr>
          <p:cNvSpPr/>
          <p:nvPr/>
        </p:nvSpPr>
        <p:spPr bwMode="white">
          <a:xfrm>
            <a:off x="1110476" y="1110009"/>
            <a:ext cx="209523" cy="24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C3BDC0-7FD5-A60F-4843-4479311F88B7}"/>
              </a:ext>
            </a:extLst>
          </p:cNvPr>
          <p:cNvSpPr/>
          <p:nvPr/>
        </p:nvSpPr>
        <p:spPr bwMode="white">
          <a:xfrm>
            <a:off x="1110476" y="1663670"/>
            <a:ext cx="209523" cy="24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A873AD-B742-CCDC-6808-09255F0B6F40}"/>
              </a:ext>
            </a:extLst>
          </p:cNvPr>
          <p:cNvSpPr/>
          <p:nvPr/>
        </p:nvSpPr>
        <p:spPr bwMode="white">
          <a:xfrm>
            <a:off x="1081904" y="2217332"/>
            <a:ext cx="257142" cy="24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541F9A-7F0A-EF37-FD70-4F93EDBC9A0E}"/>
              </a:ext>
            </a:extLst>
          </p:cNvPr>
          <p:cNvSpPr/>
          <p:nvPr/>
        </p:nvSpPr>
        <p:spPr bwMode="white">
          <a:xfrm>
            <a:off x="1110476" y="2770993"/>
            <a:ext cx="209523" cy="24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F74CB7-1781-6536-D76A-12DFD8113026}"/>
              </a:ext>
            </a:extLst>
          </p:cNvPr>
          <p:cNvSpPr/>
          <p:nvPr/>
        </p:nvSpPr>
        <p:spPr bwMode="white">
          <a:xfrm>
            <a:off x="1081904" y="3324654"/>
            <a:ext cx="257142" cy="24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30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149433-9415-81BA-5154-9E8EC626BD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8"/>
          <a:stretch/>
        </p:blipFill>
        <p:spPr>
          <a:xfrm>
            <a:off x="720000" y="900000"/>
            <a:ext cx="9480456" cy="4525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C8F27C-83A0-783E-8DFA-6D4C7C3086C9}"/>
              </a:ext>
            </a:extLst>
          </p:cNvPr>
          <p:cNvSpPr/>
          <p:nvPr/>
        </p:nvSpPr>
        <p:spPr bwMode="white">
          <a:xfrm>
            <a:off x="1596190" y="2662539"/>
            <a:ext cx="257142" cy="25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0FBEF7-4C2E-FE4F-D397-22EC9D9F614D}"/>
              </a:ext>
            </a:extLst>
          </p:cNvPr>
          <p:cNvSpPr/>
          <p:nvPr/>
        </p:nvSpPr>
        <p:spPr bwMode="white">
          <a:xfrm>
            <a:off x="1605714" y="3253228"/>
            <a:ext cx="238095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95C01B-3F1D-B6EE-A382-9EDF10BC65DA}"/>
              </a:ext>
            </a:extLst>
          </p:cNvPr>
          <p:cNvSpPr/>
          <p:nvPr/>
        </p:nvSpPr>
        <p:spPr bwMode="white">
          <a:xfrm>
            <a:off x="1605714" y="3834390"/>
            <a:ext cx="238095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28EFB4-F731-5A92-F2E7-79EEDF454E57}"/>
              </a:ext>
            </a:extLst>
          </p:cNvPr>
          <p:cNvSpPr/>
          <p:nvPr/>
        </p:nvSpPr>
        <p:spPr bwMode="white">
          <a:xfrm>
            <a:off x="1577142" y="4425079"/>
            <a:ext cx="285714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50AB21-04F7-06FC-5B4F-D0B872AD85C8}"/>
              </a:ext>
            </a:extLst>
          </p:cNvPr>
          <p:cNvSpPr/>
          <p:nvPr/>
        </p:nvSpPr>
        <p:spPr bwMode="white">
          <a:xfrm>
            <a:off x="1596190" y="5006240"/>
            <a:ext cx="257142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24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2C3781-8709-33C5-3E41-2E3FE114E1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638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B9D961-3923-5E6C-9840-7B2F14EB1EE9}"/>
              </a:ext>
            </a:extLst>
          </p:cNvPr>
          <p:cNvSpPr/>
          <p:nvPr/>
        </p:nvSpPr>
        <p:spPr bwMode="white">
          <a:xfrm>
            <a:off x="1567619" y="1661990"/>
            <a:ext cx="304761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978CBE-951C-8A04-7646-A473C4FC2B77}"/>
              </a:ext>
            </a:extLst>
          </p:cNvPr>
          <p:cNvSpPr/>
          <p:nvPr/>
        </p:nvSpPr>
        <p:spPr bwMode="white">
          <a:xfrm>
            <a:off x="1596190" y="3166920"/>
            <a:ext cx="257142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09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DD0111-35F0-7543-19A6-2016831C9E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41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5BECEC-13E8-DEEF-B1D5-BA7D2C68102C}"/>
              </a:ext>
            </a:extLst>
          </p:cNvPr>
          <p:cNvSpPr/>
          <p:nvPr/>
        </p:nvSpPr>
        <p:spPr bwMode="white">
          <a:xfrm>
            <a:off x="1091428" y="1033470"/>
            <a:ext cx="247619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653235-725E-D53A-90BC-C3A8444F6A07}"/>
              </a:ext>
            </a:extLst>
          </p:cNvPr>
          <p:cNvSpPr/>
          <p:nvPr/>
        </p:nvSpPr>
        <p:spPr bwMode="white">
          <a:xfrm>
            <a:off x="1062857" y="2549312"/>
            <a:ext cx="295238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0504A4-F7AC-5834-5666-88C349A303FB}"/>
              </a:ext>
            </a:extLst>
          </p:cNvPr>
          <p:cNvSpPr/>
          <p:nvPr/>
        </p:nvSpPr>
        <p:spPr bwMode="white">
          <a:xfrm>
            <a:off x="1091428" y="4055621"/>
            <a:ext cx="247619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52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D8DC52-4335-08D2-79CD-B2BF5DE3B2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645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2BBFBE-4638-CCF0-39E4-8350DAA86275}"/>
              </a:ext>
            </a:extLst>
          </p:cNvPr>
          <p:cNvSpPr/>
          <p:nvPr/>
        </p:nvSpPr>
        <p:spPr bwMode="white">
          <a:xfrm>
            <a:off x="1605714" y="1596283"/>
            <a:ext cx="238095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ABD143-5C30-BE3D-6963-A449CA56E142}"/>
              </a:ext>
            </a:extLst>
          </p:cNvPr>
          <p:cNvSpPr/>
          <p:nvPr/>
        </p:nvSpPr>
        <p:spPr bwMode="white">
          <a:xfrm>
            <a:off x="1577142" y="2178110"/>
            <a:ext cx="295238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4A2994-D724-C6B6-1898-91C67AE6488E}"/>
              </a:ext>
            </a:extLst>
          </p:cNvPr>
          <p:cNvSpPr/>
          <p:nvPr/>
        </p:nvSpPr>
        <p:spPr bwMode="white">
          <a:xfrm>
            <a:off x="1605714" y="3341762"/>
            <a:ext cx="238095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88C532-629E-96F8-236C-DCFF728FC633}"/>
              </a:ext>
            </a:extLst>
          </p:cNvPr>
          <p:cNvSpPr/>
          <p:nvPr/>
        </p:nvSpPr>
        <p:spPr bwMode="white">
          <a:xfrm>
            <a:off x="1577142" y="4505415"/>
            <a:ext cx="295238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FDAC57-A095-BA76-C93E-6113ED46DA7D}"/>
              </a:ext>
            </a:extLst>
          </p:cNvPr>
          <p:cNvSpPr/>
          <p:nvPr/>
        </p:nvSpPr>
        <p:spPr bwMode="white">
          <a:xfrm>
            <a:off x="1577142" y="5096780"/>
            <a:ext cx="295238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15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FA21E7-A509-AED3-8824-40540B599C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481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1CD2E0-26CF-7222-DA14-1A89ED93D465}"/>
              </a:ext>
            </a:extLst>
          </p:cNvPr>
          <p:cNvSpPr/>
          <p:nvPr/>
        </p:nvSpPr>
        <p:spPr bwMode="white">
          <a:xfrm>
            <a:off x="1586666" y="1615426"/>
            <a:ext cx="257142" cy="2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742BBA-BB4B-18A2-DC8C-4F8567DF451A}"/>
              </a:ext>
            </a:extLst>
          </p:cNvPr>
          <p:cNvSpPr/>
          <p:nvPr/>
        </p:nvSpPr>
        <p:spPr bwMode="white">
          <a:xfrm>
            <a:off x="1567619" y="2197306"/>
            <a:ext cx="295238" cy="2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E2A68E-E7C0-3865-98ED-DF10D9750A0C}"/>
              </a:ext>
            </a:extLst>
          </p:cNvPr>
          <p:cNvSpPr/>
          <p:nvPr/>
        </p:nvSpPr>
        <p:spPr bwMode="white">
          <a:xfrm>
            <a:off x="1567619" y="3370605"/>
            <a:ext cx="295238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0A69AEE-19E0-1F98-ABED-1CBE3DE88E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57" y="4380389"/>
            <a:ext cx="10800000" cy="1724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42D485-3247-0ED5-7B8C-92BF318BC229}"/>
              </a:ext>
            </a:extLst>
          </p:cNvPr>
          <p:cNvSpPr/>
          <p:nvPr/>
        </p:nvSpPr>
        <p:spPr bwMode="white">
          <a:xfrm>
            <a:off x="1586761" y="4523292"/>
            <a:ext cx="257142" cy="25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089E67-B54A-3E0E-7B25-CF95BA8B80FD}"/>
              </a:ext>
            </a:extLst>
          </p:cNvPr>
          <p:cNvSpPr/>
          <p:nvPr/>
        </p:nvSpPr>
        <p:spPr bwMode="white">
          <a:xfrm>
            <a:off x="1567714" y="5695101"/>
            <a:ext cx="295238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74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1AE5FC-126B-7B2F-887E-3D819556C7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702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5576B7-0BA8-4C79-FBA7-95A8C4D0FBE5}"/>
              </a:ext>
            </a:extLst>
          </p:cNvPr>
          <p:cNvSpPr/>
          <p:nvPr/>
        </p:nvSpPr>
        <p:spPr bwMode="white">
          <a:xfrm>
            <a:off x="1910476" y="5183101"/>
            <a:ext cx="266666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FDAA97-0CFC-2A81-9B20-24309C9212F1}"/>
              </a:ext>
            </a:extLst>
          </p:cNvPr>
          <p:cNvSpPr/>
          <p:nvPr/>
        </p:nvSpPr>
        <p:spPr bwMode="white">
          <a:xfrm>
            <a:off x="4024761" y="5183101"/>
            <a:ext cx="295238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171E92-60C0-2C45-84CE-5105221CF2C4}"/>
              </a:ext>
            </a:extLst>
          </p:cNvPr>
          <p:cNvSpPr/>
          <p:nvPr/>
        </p:nvSpPr>
        <p:spPr bwMode="white">
          <a:xfrm>
            <a:off x="6139047" y="5183101"/>
            <a:ext cx="247619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720F52-0507-B8C9-B5FE-839C59C92F47}"/>
              </a:ext>
            </a:extLst>
          </p:cNvPr>
          <p:cNvSpPr/>
          <p:nvPr/>
        </p:nvSpPr>
        <p:spPr bwMode="white">
          <a:xfrm>
            <a:off x="8272380" y="5173562"/>
            <a:ext cx="257142" cy="25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464388-7E70-1D1F-88FF-4D46599F94DA}"/>
              </a:ext>
            </a:extLst>
          </p:cNvPr>
          <p:cNvSpPr/>
          <p:nvPr/>
        </p:nvSpPr>
        <p:spPr bwMode="white">
          <a:xfrm>
            <a:off x="10424761" y="5183101"/>
            <a:ext cx="219047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41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BF27C4-7339-AD57-9119-0D678361A2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108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314AD3-495E-D37E-7E6A-637DF5055813}"/>
              </a:ext>
            </a:extLst>
          </p:cNvPr>
          <p:cNvSpPr/>
          <p:nvPr/>
        </p:nvSpPr>
        <p:spPr bwMode="white">
          <a:xfrm>
            <a:off x="1615238" y="1646056"/>
            <a:ext cx="238095" cy="24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366D6C8-8649-99B2-7766-6778A0407D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063" y="2132856"/>
            <a:ext cx="10800000" cy="2194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AF49E8-BE32-2A75-6136-043AC4476EDC}"/>
              </a:ext>
            </a:extLst>
          </p:cNvPr>
          <p:cNvSpPr/>
          <p:nvPr/>
        </p:nvSpPr>
        <p:spPr bwMode="white">
          <a:xfrm>
            <a:off x="1607967" y="2180565"/>
            <a:ext cx="257142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7939C8-6C2E-08BE-D4DD-0E64C2D388F8}"/>
              </a:ext>
            </a:extLst>
          </p:cNvPr>
          <p:cNvSpPr/>
          <p:nvPr/>
        </p:nvSpPr>
        <p:spPr bwMode="white">
          <a:xfrm>
            <a:off x="1588920" y="2762625"/>
            <a:ext cx="295238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C676A1-F93B-26FA-6B3D-CA6D71D7102B}"/>
              </a:ext>
            </a:extLst>
          </p:cNvPr>
          <p:cNvSpPr/>
          <p:nvPr/>
        </p:nvSpPr>
        <p:spPr bwMode="white">
          <a:xfrm>
            <a:off x="1617491" y="3344685"/>
            <a:ext cx="247619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F4071B-1F8C-A5FF-CC93-E816EFA4CD10}"/>
              </a:ext>
            </a:extLst>
          </p:cNvPr>
          <p:cNvSpPr/>
          <p:nvPr/>
        </p:nvSpPr>
        <p:spPr bwMode="white">
          <a:xfrm>
            <a:off x="1607967" y="3917203"/>
            <a:ext cx="257142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33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984FDF-FF96-3E55-3554-11F7E4A7C8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9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D82012-0B3E-BC6B-518A-873E48367112}"/>
              </a:ext>
            </a:extLst>
          </p:cNvPr>
          <p:cNvSpPr/>
          <p:nvPr/>
        </p:nvSpPr>
        <p:spPr bwMode="white">
          <a:xfrm>
            <a:off x="1605714" y="1653045"/>
            <a:ext cx="247619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2B2635-828A-E2EA-43C2-88CD994DA807}"/>
              </a:ext>
            </a:extLst>
          </p:cNvPr>
          <p:cNvSpPr/>
          <p:nvPr/>
        </p:nvSpPr>
        <p:spPr bwMode="white">
          <a:xfrm>
            <a:off x="1577142" y="2806443"/>
            <a:ext cx="295238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16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2024-01-17T05:23:21Z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