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2" r:id="rId3"/>
    <p:sldId id="331" r:id="rId4"/>
    <p:sldId id="330" r:id="rId5"/>
    <p:sldId id="329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1100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5F3096C-9472-6C94-F79B-E6767AD8D6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2068604"/>
            <a:ext cx="10800000" cy="272079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315F4E-DB48-F46F-2FBA-C9F2FB6DCC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0947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771513D-C93C-13C5-4BA9-407D92F05A4E}"/>
              </a:ext>
            </a:extLst>
          </p:cNvPr>
          <p:cNvSpPr/>
          <p:nvPr/>
        </p:nvSpPr>
        <p:spPr bwMode="white">
          <a:xfrm>
            <a:off x="1898947" y="5601058"/>
            <a:ext cx="288721" cy="296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D4B4BD2-CF3F-D43E-9E06-99CA202C9257}"/>
              </a:ext>
            </a:extLst>
          </p:cNvPr>
          <p:cNvSpPr/>
          <p:nvPr/>
        </p:nvSpPr>
        <p:spPr bwMode="white">
          <a:xfrm>
            <a:off x="6622756" y="5601058"/>
            <a:ext cx="288721" cy="288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4777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62E84F-CD05-2964-D174-EBD83000EF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41311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B5C4A2-4F54-1227-9470-D09C994EB777}"/>
              </a:ext>
            </a:extLst>
          </p:cNvPr>
          <p:cNvSpPr/>
          <p:nvPr/>
        </p:nvSpPr>
        <p:spPr bwMode="white">
          <a:xfrm>
            <a:off x="1281904" y="1768208"/>
            <a:ext cx="285714" cy="343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3588F24-E7EB-9318-1C45-25140BBD8B57}"/>
              </a:ext>
            </a:extLst>
          </p:cNvPr>
          <p:cNvSpPr/>
          <p:nvPr/>
        </p:nvSpPr>
        <p:spPr bwMode="white">
          <a:xfrm>
            <a:off x="6881904" y="1768208"/>
            <a:ext cx="304761" cy="343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C1046BA-A9B2-0D84-2A32-A515A3FFEC44}"/>
              </a:ext>
            </a:extLst>
          </p:cNvPr>
          <p:cNvSpPr/>
          <p:nvPr/>
        </p:nvSpPr>
        <p:spPr bwMode="white">
          <a:xfrm>
            <a:off x="1291428" y="3886256"/>
            <a:ext cx="276190" cy="343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7C4F142-F54F-B27E-0782-40812B65BC66}"/>
              </a:ext>
            </a:extLst>
          </p:cNvPr>
          <p:cNvSpPr/>
          <p:nvPr/>
        </p:nvSpPr>
        <p:spPr bwMode="white">
          <a:xfrm>
            <a:off x="6834285" y="3886256"/>
            <a:ext cx="390476" cy="343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1701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33A61A-9154-8D62-64B4-C01BEAD06F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46859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363B16-07B0-471B-419D-F41139E0F923}"/>
              </a:ext>
            </a:extLst>
          </p:cNvPr>
          <p:cNvSpPr/>
          <p:nvPr/>
        </p:nvSpPr>
        <p:spPr bwMode="white">
          <a:xfrm>
            <a:off x="2091428" y="2204814"/>
            <a:ext cx="390476" cy="342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D4A9243-9842-5F05-2B0C-4CEBEA346AD8}"/>
              </a:ext>
            </a:extLst>
          </p:cNvPr>
          <p:cNvSpPr/>
          <p:nvPr/>
        </p:nvSpPr>
        <p:spPr bwMode="white">
          <a:xfrm>
            <a:off x="2139047" y="3966789"/>
            <a:ext cx="314285" cy="342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6239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C35E99-D1D4-D107-818C-88CCD1C25E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0281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6F9ED2-8799-9B12-926A-42780626D423}"/>
              </a:ext>
            </a:extLst>
          </p:cNvPr>
          <p:cNvSpPr/>
          <p:nvPr/>
        </p:nvSpPr>
        <p:spPr bwMode="white">
          <a:xfrm>
            <a:off x="1224761" y="1052658"/>
            <a:ext cx="390476" cy="343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89B8E9-07DC-453C-C229-EBAD36CACBF1}"/>
              </a:ext>
            </a:extLst>
          </p:cNvPr>
          <p:cNvSpPr/>
          <p:nvPr/>
        </p:nvSpPr>
        <p:spPr bwMode="white">
          <a:xfrm>
            <a:off x="1253333" y="2817775"/>
            <a:ext cx="333333" cy="353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0E8BA14-985C-1631-224B-5328438A07F2}"/>
              </a:ext>
            </a:extLst>
          </p:cNvPr>
          <p:cNvSpPr/>
          <p:nvPr/>
        </p:nvSpPr>
        <p:spPr bwMode="white">
          <a:xfrm>
            <a:off x="1253333" y="4582891"/>
            <a:ext cx="333333" cy="353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5306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43327B-B5DF-A169-7D44-06D4C94D18E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2669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45592C3-0B9E-5DF7-181A-B0793B3168B0}"/>
              </a:ext>
            </a:extLst>
          </p:cNvPr>
          <p:cNvSpPr/>
          <p:nvPr/>
        </p:nvSpPr>
        <p:spPr bwMode="white">
          <a:xfrm>
            <a:off x="1969412" y="1805660"/>
            <a:ext cx="307826" cy="316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D8726A2-F280-1499-84D6-517424F0A424}"/>
              </a:ext>
            </a:extLst>
          </p:cNvPr>
          <p:cNvSpPr/>
          <p:nvPr/>
        </p:nvSpPr>
        <p:spPr bwMode="white">
          <a:xfrm>
            <a:off x="1942251" y="4024528"/>
            <a:ext cx="353094" cy="307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9B55369-A907-5370-71F4-7666399AC92E}"/>
              </a:ext>
            </a:extLst>
          </p:cNvPr>
          <p:cNvSpPr/>
          <p:nvPr/>
        </p:nvSpPr>
        <p:spPr bwMode="white">
          <a:xfrm>
            <a:off x="1987519" y="5500754"/>
            <a:ext cx="280665" cy="307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1630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7EB4F1-BD09-815D-3A2F-65F22E46B9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4873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9E5265A-0DA9-BC12-F42E-55776DCCA803}"/>
              </a:ext>
            </a:extLst>
          </p:cNvPr>
          <p:cNvSpPr/>
          <p:nvPr/>
        </p:nvSpPr>
        <p:spPr bwMode="white">
          <a:xfrm>
            <a:off x="1215238" y="1224287"/>
            <a:ext cx="323809" cy="343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9F0CC79-A788-5333-914F-351A7D98D632}"/>
              </a:ext>
            </a:extLst>
          </p:cNvPr>
          <p:cNvSpPr/>
          <p:nvPr/>
        </p:nvSpPr>
        <p:spPr bwMode="white">
          <a:xfrm>
            <a:off x="1234285" y="3570600"/>
            <a:ext cx="295238" cy="324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4068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F35093-D54E-4DD6-4186-BF831A7B9F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100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756183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441602-9CBA-CC1F-82C0-E121DA1659D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0017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32DF89E2-DE14-B25F-CC32-8A6E6B615CC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2874"/>
          <a:stretch/>
        </p:blipFill>
        <p:spPr>
          <a:xfrm>
            <a:off x="1142306" y="3030860"/>
            <a:ext cx="2649438" cy="830188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93BB4906-ECB4-456D-E449-A30BE0AA5B8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2874"/>
          <a:stretch/>
        </p:blipFill>
        <p:spPr>
          <a:xfrm>
            <a:off x="4186129" y="3030860"/>
            <a:ext cx="2413927" cy="830188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50A386FC-C096-24E0-718E-C7C3BF23F58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2874"/>
          <a:stretch/>
        </p:blipFill>
        <p:spPr>
          <a:xfrm>
            <a:off x="6960096" y="3033524"/>
            <a:ext cx="2413927" cy="830188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F09FAE03-6B0B-1541-B920-8FEED6F8F23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2874"/>
          <a:stretch/>
        </p:blipFill>
        <p:spPr>
          <a:xfrm>
            <a:off x="1142306" y="5896322"/>
            <a:ext cx="2649438" cy="830188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17F22CA9-4683-A804-72BE-5C6C6F5DB07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2874"/>
          <a:stretch/>
        </p:blipFill>
        <p:spPr>
          <a:xfrm>
            <a:off x="4186129" y="5896322"/>
            <a:ext cx="2649438" cy="830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6357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1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2024-01-17T07:02:11Z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