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84930" autoAdjust="0"/>
  </p:normalViewPr>
  <p:slideViewPr>
    <p:cSldViewPr showGuides="1">
      <p:cViewPr varScale="1">
        <p:scale>
          <a:sx n="90" d="100"/>
          <a:sy n="90" d="100"/>
        </p:scale>
        <p:origin x="332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44009-86FC-925A-8F49-B9CE2D254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537938"/>
            <a:ext cx="10800000" cy="178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8E66C-8BC4-4D88-6D1C-E090B78BC0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8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90AA43-B9DD-4D63-4C26-A03A3A06059F}"/>
              </a:ext>
            </a:extLst>
          </p:cNvPr>
          <p:cNvSpPr/>
          <p:nvPr/>
        </p:nvSpPr>
        <p:spPr bwMode="white">
          <a:xfrm>
            <a:off x="1081904" y="976242"/>
            <a:ext cx="257142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10364-E4D8-83B3-9FC1-AD9CF3FD7064}"/>
              </a:ext>
            </a:extLst>
          </p:cNvPr>
          <p:cNvSpPr/>
          <p:nvPr/>
        </p:nvSpPr>
        <p:spPr bwMode="white">
          <a:xfrm>
            <a:off x="1091428" y="2167538"/>
            <a:ext cx="247619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1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45D5E-ED84-1D79-B402-64EE0F27AF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40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7A7E06-6A30-3BEC-6195-0F7165E96FFB}"/>
              </a:ext>
            </a:extLst>
          </p:cNvPr>
          <p:cNvSpPr/>
          <p:nvPr/>
        </p:nvSpPr>
        <p:spPr bwMode="white">
          <a:xfrm>
            <a:off x="2017344" y="3135616"/>
            <a:ext cx="245443" cy="22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4CE19B-45AD-88D0-E37C-9E82566612A6}"/>
              </a:ext>
            </a:extLst>
          </p:cNvPr>
          <p:cNvSpPr/>
          <p:nvPr/>
        </p:nvSpPr>
        <p:spPr bwMode="white">
          <a:xfrm>
            <a:off x="3893233" y="3135616"/>
            <a:ext cx="271741" cy="22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C2A0BE-94B4-434E-B110-D11284071C90}"/>
              </a:ext>
            </a:extLst>
          </p:cNvPr>
          <p:cNvSpPr/>
          <p:nvPr/>
        </p:nvSpPr>
        <p:spPr bwMode="white">
          <a:xfrm>
            <a:off x="5751591" y="3135616"/>
            <a:ext cx="201614" cy="22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C7EBA-1F6E-D93F-135D-4D99A873C469}"/>
              </a:ext>
            </a:extLst>
          </p:cNvPr>
          <p:cNvSpPr/>
          <p:nvPr/>
        </p:nvSpPr>
        <p:spPr bwMode="white">
          <a:xfrm>
            <a:off x="7574886" y="3135616"/>
            <a:ext cx="219144" cy="22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82FCF9-7F3D-9539-C520-FAEAC204FE19}"/>
              </a:ext>
            </a:extLst>
          </p:cNvPr>
          <p:cNvSpPr/>
          <p:nvPr/>
        </p:nvSpPr>
        <p:spPr bwMode="white">
          <a:xfrm>
            <a:off x="9380648" y="3135616"/>
            <a:ext cx="236677" cy="22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53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61A87-B3F8-FF2A-5CA2-71243D2751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08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8DA10-30D1-FA0D-6951-8EB7D41D31A3}"/>
              </a:ext>
            </a:extLst>
          </p:cNvPr>
          <p:cNvSpPr/>
          <p:nvPr/>
        </p:nvSpPr>
        <p:spPr bwMode="white">
          <a:xfrm>
            <a:off x="1458765" y="1535586"/>
            <a:ext cx="198592" cy="20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303495-D6E5-3089-9D49-6F1A75FEB390}"/>
              </a:ext>
            </a:extLst>
          </p:cNvPr>
          <p:cNvSpPr/>
          <p:nvPr/>
        </p:nvSpPr>
        <p:spPr bwMode="white">
          <a:xfrm>
            <a:off x="1458765" y="2028165"/>
            <a:ext cx="190649" cy="20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053704-589E-0A7F-EBCF-172DD66F79EF}"/>
              </a:ext>
            </a:extLst>
          </p:cNvPr>
          <p:cNvSpPr/>
          <p:nvPr/>
        </p:nvSpPr>
        <p:spPr bwMode="white">
          <a:xfrm>
            <a:off x="1450821" y="2528689"/>
            <a:ext cx="222424" cy="20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EA51EB-C745-2A35-55A6-1F328BDD2E54}"/>
              </a:ext>
            </a:extLst>
          </p:cNvPr>
          <p:cNvSpPr/>
          <p:nvPr/>
        </p:nvSpPr>
        <p:spPr bwMode="white">
          <a:xfrm>
            <a:off x="1450821" y="3013324"/>
            <a:ext cx="214480" cy="2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24E611-CAD4-29E9-4D06-F789DFB3446C}"/>
              </a:ext>
            </a:extLst>
          </p:cNvPr>
          <p:cNvSpPr/>
          <p:nvPr/>
        </p:nvSpPr>
        <p:spPr bwMode="white">
          <a:xfrm>
            <a:off x="1426990" y="3513848"/>
            <a:ext cx="254198" cy="20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4B47C-5AE9-CA03-40E6-040B261A1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188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A0EE55-0F8F-CDB9-155E-1A1DD7EFDC92}"/>
              </a:ext>
            </a:extLst>
          </p:cNvPr>
          <p:cNvSpPr/>
          <p:nvPr/>
        </p:nvSpPr>
        <p:spPr bwMode="white">
          <a:xfrm>
            <a:off x="1977142" y="2255737"/>
            <a:ext cx="923809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5A2E8E-4D2F-3E66-918D-4477969FF603}"/>
              </a:ext>
            </a:extLst>
          </p:cNvPr>
          <p:cNvSpPr/>
          <p:nvPr/>
        </p:nvSpPr>
        <p:spPr bwMode="white">
          <a:xfrm>
            <a:off x="3719736" y="2255737"/>
            <a:ext cx="438357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AFB604-3944-C6F0-468C-878BF02D5E6F}"/>
              </a:ext>
            </a:extLst>
          </p:cNvPr>
          <p:cNvSpPr/>
          <p:nvPr/>
        </p:nvSpPr>
        <p:spPr bwMode="white">
          <a:xfrm>
            <a:off x="1977142" y="3554189"/>
            <a:ext cx="590476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4B4665E-C806-AE22-BDD9-460CC889F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5914" y="3523233"/>
            <a:ext cx="1641934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C0283-F272-7938-9E13-2B5D61BE65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9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D4CCD2-683D-76CC-2A62-386E476405A1}"/>
              </a:ext>
            </a:extLst>
          </p:cNvPr>
          <p:cNvSpPr/>
          <p:nvPr/>
        </p:nvSpPr>
        <p:spPr bwMode="white">
          <a:xfrm>
            <a:off x="1510476" y="1652990"/>
            <a:ext cx="1038095" cy="33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A049C3-70EC-5B40-6D81-427712CFFFE6}"/>
              </a:ext>
            </a:extLst>
          </p:cNvPr>
          <p:cNvSpPr/>
          <p:nvPr/>
        </p:nvSpPr>
        <p:spPr bwMode="white">
          <a:xfrm>
            <a:off x="5091428" y="1662522"/>
            <a:ext cx="495238" cy="3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DF0E46-AD0C-17EC-FA9C-16FC998AE001}"/>
              </a:ext>
            </a:extLst>
          </p:cNvPr>
          <p:cNvSpPr/>
          <p:nvPr/>
        </p:nvSpPr>
        <p:spPr bwMode="white">
          <a:xfrm>
            <a:off x="1729523" y="2949278"/>
            <a:ext cx="704761" cy="33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DF19B4-E30B-34E9-8DEB-A03F8FAC2566}"/>
              </a:ext>
            </a:extLst>
          </p:cNvPr>
          <p:cNvSpPr/>
          <p:nvPr/>
        </p:nvSpPr>
        <p:spPr bwMode="white">
          <a:xfrm>
            <a:off x="3424761" y="2949278"/>
            <a:ext cx="485714" cy="33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42F005-5597-8EEC-0C6E-80413E4B4BB0}"/>
              </a:ext>
            </a:extLst>
          </p:cNvPr>
          <p:cNvSpPr/>
          <p:nvPr/>
        </p:nvSpPr>
        <p:spPr bwMode="white">
          <a:xfrm>
            <a:off x="1510476" y="4245566"/>
            <a:ext cx="571428" cy="3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8C1C67-5ED0-25A7-72BA-5F8DB6A722B9}"/>
              </a:ext>
            </a:extLst>
          </p:cNvPr>
          <p:cNvSpPr/>
          <p:nvPr/>
        </p:nvSpPr>
        <p:spPr bwMode="white">
          <a:xfrm>
            <a:off x="3624761" y="4398071"/>
            <a:ext cx="400000" cy="17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43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8C396-0742-8C0C-D8D4-BA29ED1FAE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01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3D71C-6F4E-3178-8B37-01D5E4ACF437}"/>
              </a:ext>
            </a:extLst>
          </p:cNvPr>
          <p:cNvSpPr/>
          <p:nvPr/>
        </p:nvSpPr>
        <p:spPr bwMode="white">
          <a:xfrm>
            <a:off x="1900952" y="3906363"/>
            <a:ext cx="295238" cy="2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25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63107-66A0-9AA6-367A-BB44BCFB65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1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BD6B4F-8B9D-30A0-46AA-2977D7EA3EBD}"/>
              </a:ext>
            </a:extLst>
          </p:cNvPr>
          <p:cNvSpPr/>
          <p:nvPr/>
        </p:nvSpPr>
        <p:spPr bwMode="white">
          <a:xfrm>
            <a:off x="1081904" y="1033419"/>
            <a:ext cx="266666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0984DF-1D23-1363-54BB-E325D1EA9CE7}"/>
              </a:ext>
            </a:extLst>
          </p:cNvPr>
          <p:cNvSpPr/>
          <p:nvPr/>
        </p:nvSpPr>
        <p:spPr bwMode="white">
          <a:xfrm>
            <a:off x="1100952" y="2196071"/>
            <a:ext cx="238095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91D4C1-50C3-C17B-E8C3-708A29116114}"/>
              </a:ext>
            </a:extLst>
          </p:cNvPr>
          <p:cNvSpPr/>
          <p:nvPr/>
        </p:nvSpPr>
        <p:spPr bwMode="white">
          <a:xfrm>
            <a:off x="1081904" y="3349193"/>
            <a:ext cx="266666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5430F8-A17D-376E-9860-06306195484D}"/>
              </a:ext>
            </a:extLst>
          </p:cNvPr>
          <p:cNvSpPr/>
          <p:nvPr/>
        </p:nvSpPr>
        <p:spPr bwMode="white">
          <a:xfrm>
            <a:off x="1062857" y="4511844"/>
            <a:ext cx="295238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77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B1C3B-69B5-163D-EA36-2FF358713B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6C91E-1252-FF89-FBDD-48A5D4DE6480}"/>
              </a:ext>
            </a:extLst>
          </p:cNvPr>
          <p:cNvSpPr/>
          <p:nvPr/>
        </p:nvSpPr>
        <p:spPr bwMode="white">
          <a:xfrm>
            <a:off x="1605714" y="2680952"/>
            <a:ext cx="238095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7FB810-90D0-89E1-16BA-8EF88ADBE758}"/>
              </a:ext>
            </a:extLst>
          </p:cNvPr>
          <p:cNvSpPr/>
          <p:nvPr/>
        </p:nvSpPr>
        <p:spPr bwMode="white">
          <a:xfrm>
            <a:off x="1596190" y="3271428"/>
            <a:ext cx="257142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10F13A-832E-6722-C811-634C6564F8EB}"/>
              </a:ext>
            </a:extLst>
          </p:cNvPr>
          <p:cNvSpPr/>
          <p:nvPr/>
        </p:nvSpPr>
        <p:spPr bwMode="white">
          <a:xfrm>
            <a:off x="1605714" y="3861904"/>
            <a:ext cx="238095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5AACBA-2D2D-3BF6-6017-064CF122EDEE}"/>
              </a:ext>
            </a:extLst>
          </p:cNvPr>
          <p:cNvSpPr/>
          <p:nvPr/>
        </p:nvSpPr>
        <p:spPr bwMode="white">
          <a:xfrm>
            <a:off x="1567619" y="4452380"/>
            <a:ext cx="304761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9AC922-4D40-2F5D-0EF1-AA078F964A7A}"/>
              </a:ext>
            </a:extLst>
          </p:cNvPr>
          <p:cNvSpPr/>
          <p:nvPr/>
        </p:nvSpPr>
        <p:spPr bwMode="white">
          <a:xfrm>
            <a:off x="1605714" y="5042857"/>
            <a:ext cx="238095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7160E13-ED9A-19A1-5B9B-73B198734532}"/>
              </a:ext>
            </a:extLst>
          </p:cNvPr>
          <p:cNvSpPr/>
          <p:nvPr/>
        </p:nvSpPr>
        <p:spPr bwMode="white">
          <a:xfrm>
            <a:off x="9624392" y="665128"/>
            <a:ext cx="1296144" cy="103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53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7F30A-9F18-5232-A769-46306BE729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34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7C2408-08BB-F39E-4EAB-DA07BF67FE4B}"/>
              </a:ext>
            </a:extLst>
          </p:cNvPr>
          <p:cNvSpPr/>
          <p:nvPr/>
        </p:nvSpPr>
        <p:spPr bwMode="white">
          <a:xfrm>
            <a:off x="2129523" y="3266497"/>
            <a:ext cx="257142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0078AB-882D-A1FB-E22E-28BDA9BAB79D}"/>
              </a:ext>
            </a:extLst>
          </p:cNvPr>
          <p:cNvSpPr/>
          <p:nvPr/>
        </p:nvSpPr>
        <p:spPr bwMode="white">
          <a:xfrm>
            <a:off x="4186666" y="3266497"/>
            <a:ext cx="257142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094F7B-82D1-5E94-A1FC-C86E598FAF0B}"/>
              </a:ext>
            </a:extLst>
          </p:cNvPr>
          <p:cNvSpPr/>
          <p:nvPr/>
        </p:nvSpPr>
        <p:spPr bwMode="white">
          <a:xfrm>
            <a:off x="6262857" y="3266497"/>
            <a:ext cx="209523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CB1AD1-5092-F423-5FB8-39A950197CA7}"/>
              </a:ext>
            </a:extLst>
          </p:cNvPr>
          <p:cNvSpPr/>
          <p:nvPr/>
        </p:nvSpPr>
        <p:spPr bwMode="white">
          <a:xfrm>
            <a:off x="8320000" y="3266497"/>
            <a:ext cx="219047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E1D30D-C5C3-C599-26B1-E463734468E2}"/>
              </a:ext>
            </a:extLst>
          </p:cNvPr>
          <p:cNvSpPr/>
          <p:nvPr/>
        </p:nvSpPr>
        <p:spPr bwMode="white">
          <a:xfrm>
            <a:off x="10377142" y="3266497"/>
            <a:ext cx="266666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39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40F16-DEA2-108D-BAAC-DCF9CB2676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46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991DD-E6BB-2BF3-26FE-FEAB70030427}"/>
              </a:ext>
            </a:extLst>
          </p:cNvPr>
          <p:cNvSpPr/>
          <p:nvPr/>
        </p:nvSpPr>
        <p:spPr bwMode="white">
          <a:xfrm>
            <a:off x="1815238" y="3297511"/>
            <a:ext cx="209523" cy="23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5026BF-E152-4CF5-E652-DA3E15256700}"/>
              </a:ext>
            </a:extLst>
          </p:cNvPr>
          <p:cNvSpPr/>
          <p:nvPr/>
        </p:nvSpPr>
        <p:spPr bwMode="white">
          <a:xfrm>
            <a:off x="3862857" y="3297511"/>
            <a:ext cx="228571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F7B238-E1D7-1812-D22C-2B6A561295D9}"/>
              </a:ext>
            </a:extLst>
          </p:cNvPr>
          <p:cNvSpPr/>
          <p:nvPr/>
        </p:nvSpPr>
        <p:spPr bwMode="white">
          <a:xfrm>
            <a:off x="5929523" y="3297511"/>
            <a:ext cx="228571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855E7D-E9BA-9283-9A05-22FCC3227E0D}"/>
              </a:ext>
            </a:extLst>
          </p:cNvPr>
          <p:cNvSpPr/>
          <p:nvPr/>
        </p:nvSpPr>
        <p:spPr bwMode="white">
          <a:xfrm>
            <a:off x="7986666" y="3297511"/>
            <a:ext cx="238095" cy="23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09D138-D199-412D-FFE4-44274FC3BF5A}"/>
              </a:ext>
            </a:extLst>
          </p:cNvPr>
          <p:cNvSpPr/>
          <p:nvPr/>
        </p:nvSpPr>
        <p:spPr bwMode="white">
          <a:xfrm>
            <a:off x="10072380" y="3297511"/>
            <a:ext cx="161904" cy="23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83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98F19-859D-5280-7347-BF717EA8E9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26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DDFB7-3729-E22F-5368-CA62FE09ADBA}"/>
              </a:ext>
            </a:extLst>
          </p:cNvPr>
          <p:cNvSpPr/>
          <p:nvPr/>
        </p:nvSpPr>
        <p:spPr bwMode="white">
          <a:xfrm>
            <a:off x="1567619" y="1624525"/>
            <a:ext cx="295238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97064A-01E2-AC94-BE84-3521775FEF3F}"/>
              </a:ext>
            </a:extLst>
          </p:cNvPr>
          <p:cNvSpPr/>
          <p:nvPr/>
        </p:nvSpPr>
        <p:spPr bwMode="white">
          <a:xfrm>
            <a:off x="1605714" y="2797111"/>
            <a:ext cx="238095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87F43D-9B47-564C-B674-D1E5313FC7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27"/>
          <a:stretch/>
        </p:blipFill>
        <p:spPr>
          <a:xfrm>
            <a:off x="1213632" y="3349904"/>
            <a:ext cx="10800000" cy="10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110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1D130E4-B36E-1C7C-B022-D191F3D5EC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4"/>
          <a:stretch/>
        </p:blipFill>
        <p:spPr>
          <a:xfrm>
            <a:off x="720000" y="928874"/>
            <a:ext cx="10800000" cy="329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CA7C93-B484-EF67-C21E-10F0B2C355FB}"/>
              </a:ext>
            </a:extLst>
          </p:cNvPr>
          <p:cNvSpPr/>
          <p:nvPr/>
        </p:nvSpPr>
        <p:spPr bwMode="white">
          <a:xfrm>
            <a:off x="1081904" y="1030537"/>
            <a:ext cx="257142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B5F9A1-F863-F32E-6DC4-EE2455EC5C71}"/>
              </a:ext>
            </a:extLst>
          </p:cNvPr>
          <p:cNvSpPr/>
          <p:nvPr/>
        </p:nvSpPr>
        <p:spPr bwMode="white">
          <a:xfrm>
            <a:off x="1062857" y="2182945"/>
            <a:ext cx="295238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023956-D530-EBEF-EE10-0E23788A219C}"/>
              </a:ext>
            </a:extLst>
          </p:cNvPr>
          <p:cNvSpPr/>
          <p:nvPr/>
        </p:nvSpPr>
        <p:spPr bwMode="white">
          <a:xfrm>
            <a:off x="1091428" y="3325829"/>
            <a:ext cx="247619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99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FEE25-454A-889A-E963-50191E11ED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40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83FDDA-337E-38D3-1E9B-CDACAA189188}"/>
              </a:ext>
            </a:extLst>
          </p:cNvPr>
          <p:cNvSpPr/>
          <p:nvPr/>
        </p:nvSpPr>
        <p:spPr bwMode="white">
          <a:xfrm>
            <a:off x="1605714" y="2424780"/>
            <a:ext cx="238095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5FEFA3-BABB-7B65-B836-DE5C81FB7AF8}"/>
              </a:ext>
            </a:extLst>
          </p:cNvPr>
          <p:cNvSpPr/>
          <p:nvPr/>
        </p:nvSpPr>
        <p:spPr bwMode="white">
          <a:xfrm>
            <a:off x="1596190" y="2996572"/>
            <a:ext cx="257142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DD7CEC-7E90-2948-81F6-66A5382CC5AA}"/>
              </a:ext>
            </a:extLst>
          </p:cNvPr>
          <p:cNvSpPr/>
          <p:nvPr/>
        </p:nvSpPr>
        <p:spPr bwMode="white">
          <a:xfrm>
            <a:off x="1577142" y="3568365"/>
            <a:ext cx="295238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E7EB1F-322A-AB95-00C3-94FB39D1BAB2}"/>
              </a:ext>
            </a:extLst>
          </p:cNvPr>
          <p:cNvSpPr/>
          <p:nvPr/>
        </p:nvSpPr>
        <p:spPr bwMode="white">
          <a:xfrm>
            <a:off x="1605714" y="4149687"/>
            <a:ext cx="238095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AA57DA-1368-4A68-446A-493ECF14A45C}"/>
              </a:ext>
            </a:extLst>
          </p:cNvPr>
          <p:cNvSpPr/>
          <p:nvPr/>
        </p:nvSpPr>
        <p:spPr bwMode="white">
          <a:xfrm>
            <a:off x="1596190" y="4711950"/>
            <a:ext cx="257142" cy="2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10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C04F9-9DEF-84C1-E3DE-5C4C929A5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04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574C2BA-391D-3E61-2687-6BAB1414D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996" y="3167164"/>
            <a:ext cx="1484610" cy="70557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FB2B9AB-A28F-23FE-6637-BEB2FE494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167164"/>
            <a:ext cx="1484610" cy="7055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4137030-0D8D-5F06-BD78-78C96D3E5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169039"/>
            <a:ext cx="1484610" cy="7055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4F3BED8-5DC7-FFC3-088C-5494D1CAD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856" y="3167164"/>
            <a:ext cx="1484610" cy="7055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359E159-434B-E518-5D93-93CE6D85E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526" y="3167164"/>
            <a:ext cx="1484610" cy="70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7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00764-D29E-4862-7E09-7623C5F5CA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1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CF736D-15DB-029A-360E-FDB29FAACD75}"/>
              </a:ext>
            </a:extLst>
          </p:cNvPr>
          <p:cNvSpPr/>
          <p:nvPr/>
        </p:nvSpPr>
        <p:spPr bwMode="white">
          <a:xfrm>
            <a:off x="1605714" y="1529621"/>
            <a:ext cx="247619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4CF5D5-DAFD-6E7A-D9C4-C1EEE4FD6C37}"/>
              </a:ext>
            </a:extLst>
          </p:cNvPr>
          <p:cNvSpPr/>
          <p:nvPr/>
        </p:nvSpPr>
        <p:spPr bwMode="white">
          <a:xfrm>
            <a:off x="1577142" y="2683928"/>
            <a:ext cx="295238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357C1C-E849-BF1E-45FB-33FF4AF3E911}"/>
              </a:ext>
            </a:extLst>
          </p:cNvPr>
          <p:cNvSpPr/>
          <p:nvPr/>
        </p:nvSpPr>
        <p:spPr bwMode="white">
          <a:xfrm>
            <a:off x="1596190" y="3828695"/>
            <a:ext cx="257142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35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2024-01-17T04:59:37Z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