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2" r:id="rId13"/>
    <p:sldId id="381" r:id="rId14"/>
    <p:sldId id="380" r:id="rId16"/>
    <p:sldId id="379" r:id="rId17"/>
    <p:sldId id="378" r:id="rId18"/>
    <p:sldId id="377" r:id="rId19"/>
    <p:sldId id="374" r:id="rId20"/>
    <p:sldId id="371" r:id="rId21"/>
    <p:sldId id="370" r:id="rId22"/>
    <p:sldId id="368" r:id="rId23"/>
    <p:sldId id="367" r:id="rId24"/>
    <p:sldId id="366" r:id="rId25"/>
    <p:sldId id="365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E36BD-739E-45A6-BF22-5C7F9809C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5E2D0-1CD1-4E10-B650-D6FDC8659F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5E2D0-1CD1-4E10-B650-D6FDC8659F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>
            <a:fillRect/>
          </a:stretch>
        </p:blipFill>
        <p:spPr>
          <a:xfrm>
            <a:off x="3287688" y="2492896"/>
            <a:ext cx="5904656" cy="22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17024" cy="277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312" y="1869860"/>
            <a:ext cx="432048" cy="83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9217024" cy="280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2963308"/>
            <a:ext cx="6533892" cy="277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67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0677" y="953183"/>
            <a:ext cx="344052" cy="3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573016"/>
            <a:ext cx="6533892" cy="277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057062"/>
            <a:ext cx="333333" cy="37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6162" y="3576543"/>
            <a:ext cx="361383" cy="37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39047" y="3525714"/>
            <a:ext cx="333333" cy="37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-212015"/>
            <a:ext cx="5526798" cy="264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581128"/>
            <a:ext cx="10800000" cy="19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32384" cy="3745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264" y="4069465"/>
            <a:ext cx="504056" cy="50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4149080"/>
            <a:ext cx="5332529" cy="283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13176"/>
            <a:ext cx="8832384" cy="164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66521"/>
            <a:ext cx="10800000" cy="19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725670"/>
            <a:ext cx="34290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09157"/>
            <a:ext cx="361905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999750"/>
            <a:ext cx="361904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33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0776" y="2034724"/>
            <a:ext cx="267843" cy="30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6912768" cy="365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2064" y="772238"/>
            <a:ext cx="504056" cy="4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725144"/>
            <a:ext cx="6912768" cy="2067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12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5265"/>
            <a:ext cx="306705" cy="126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942750"/>
            <a:ext cx="6533892" cy="277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248549"/>
            <a:ext cx="323809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363712"/>
            <a:ext cx="5040560" cy="213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047175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005064"/>
            <a:ext cx="6533892" cy="277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