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1" r:id="rId4"/>
    <p:sldId id="390" r:id="rId5"/>
    <p:sldId id="389" r:id="rId6"/>
    <p:sldId id="388" r:id="rId7"/>
    <p:sldId id="387" r:id="rId8"/>
    <p:sldId id="386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6" r:id="rId17"/>
    <p:sldId id="375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552" y="2708920"/>
            <a:ext cx="8064896" cy="1290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048446"/>
            <a:ext cx="361905" cy="37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2018959"/>
            <a:ext cx="333333" cy="371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2011660"/>
            <a:ext cx="419047" cy="37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992569"/>
            <a:ext cx="409523" cy="381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806270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t="17381" r="30887"/>
          <a:stretch>
            <a:fillRect/>
          </a:stretch>
        </p:blipFill>
        <p:spPr>
          <a:xfrm>
            <a:off x="7320136" y="2994226"/>
            <a:ext cx="4600186" cy="339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020269"/>
            <a:ext cx="361905" cy="371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t="17381" r="30887"/>
          <a:stretch>
            <a:fillRect/>
          </a:stretch>
        </p:blipFill>
        <p:spPr>
          <a:xfrm>
            <a:off x="7680176" y="3579126"/>
            <a:ext cx="4024122" cy="296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692696"/>
            <a:ext cx="3888432" cy="2153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990144"/>
            <a:ext cx="333333" cy="371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4" y="3140968"/>
            <a:ext cx="3498442" cy="1937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1018503"/>
            <a:ext cx="419048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705" y="2420888"/>
            <a:ext cx="3024336" cy="167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484784"/>
            <a:ext cx="7920880" cy="479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862857" y="3365511"/>
            <a:ext cx="2609523" cy="49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28248" y="942284"/>
            <a:ext cx="1591751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20000" y="1942284"/>
            <a:ext cx="552380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742284"/>
            <a:ext cx="6336704" cy="3836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8" y="1018587"/>
            <a:ext cx="1916287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1904" y="1990587"/>
            <a:ext cx="552380" cy="505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43809" y="3019763"/>
            <a:ext cx="933333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368" y="3066318"/>
            <a:ext cx="5688632" cy="344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15480" y="3861048"/>
            <a:ext cx="90730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4365104"/>
            <a:ext cx="3937040" cy="238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443545" y="4788248"/>
            <a:ext cx="321229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996190" y="1972384"/>
            <a:ext cx="6400000" cy="49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5480" y="2992794"/>
            <a:ext cx="7685471" cy="4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047" y="3612667"/>
            <a:ext cx="5205558" cy="3151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77142" y="3002330"/>
            <a:ext cx="1076190" cy="457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91544" y="4869160"/>
            <a:ext cx="8568952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178" y="1484784"/>
            <a:ext cx="2273822" cy="1376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48571" y="1056639"/>
            <a:ext cx="1047619" cy="457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857" y="3057244"/>
            <a:ext cx="8419047" cy="428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2857" y="4009913"/>
            <a:ext cx="2495238" cy="419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68" y="3573016"/>
            <a:ext cx="5245428" cy="3175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15238" y="1886872"/>
            <a:ext cx="1133333" cy="42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84032" y="2636912"/>
            <a:ext cx="864095" cy="46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15238" y="3565806"/>
            <a:ext cx="1024578" cy="391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15238" y="4357577"/>
            <a:ext cx="1104761" cy="44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958095" y="5206583"/>
            <a:ext cx="1038095" cy="41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456041" y="961822"/>
            <a:ext cx="2406816" cy="497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15238" y="1802999"/>
            <a:ext cx="4352770" cy="48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1904" y="1733097"/>
            <a:ext cx="1066666" cy="49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00952" y="2581031"/>
            <a:ext cx="1057142" cy="43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6666" y="4248318"/>
            <a:ext cx="2180952" cy="46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64152" y="4229263"/>
            <a:ext cx="2674895" cy="49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384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232242" y="3269491"/>
            <a:ext cx="285984" cy="32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1730020"/>
            <a:ext cx="7221852" cy="4779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952127"/>
            <a:ext cx="352380" cy="381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512717"/>
            <a:ext cx="4752528" cy="314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047339"/>
            <a:ext cx="419047" cy="37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512717"/>
            <a:ext cx="4752528" cy="314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