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86" r:id="rId2"/>
    <p:sldId id="385" r:id="rId3"/>
    <p:sldId id="384" r:id="rId4"/>
    <p:sldId id="383" r:id="rId5"/>
    <p:sldId id="382" r:id="rId6"/>
    <p:sldId id="381" r:id="rId7"/>
    <p:sldId id="380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70" r:id="rId17"/>
    <p:sldId id="369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59" y="2564904"/>
            <a:ext cx="7838585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4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6BEDA-8D34-730F-09B1-C232A1C3A8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023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A8E4D-5195-1A5D-3EDD-36D566BFC2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649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44847-2B5E-4DAE-91B5-46375413EA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0553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8A551-4A6A-0F55-4750-DCBB815D72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997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5D7825-B6DB-D600-B138-F1DDCF3572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5F1299-E475-7B23-74C8-AE14162CF7FF}"/>
              </a:ext>
            </a:extLst>
          </p:cNvPr>
          <p:cNvSpPr/>
          <p:nvPr/>
        </p:nvSpPr>
        <p:spPr bwMode="auto">
          <a:xfrm>
            <a:off x="1567619" y="3067874"/>
            <a:ext cx="1576053" cy="48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5E08DD-AD2E-0B06-41AD-A05640B9CB29}"/>
              </a:ext>
            </a:extLst>
          </p:cNvPr>
          <p:cNvSpPr/>
          <p:nvPr/>
        </p:nvSpPr>
        <p:spPr bwMode="auto">
          <a:xfrm>
            <a:off x="3567620" y="3077406"/>
            <a:ext cx="2552380" cy="476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E458AD-8FBD-253E-7842-343B2586FA98}"/>
              </a:ext>
            </a:extLst>
          </p:cNvPr>
          <p:cNvSpPr/>
          <p:nvPr/>
        </p:nvSpPr>
        <p:spPr bwMode="auto">
          <a:xfrm>
            <a:off x="986666" y="4354612"/>
            <a:ext cx="542857" cy="476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F99AA6-C805-8358-82D5-2BFAC64E9A80}"/>
              </a:ext>
            </a:extLst>
          </p:cNvPr>
          <p:cNvSpPr/>
          <p:nvPr/>
        </p:nvSpPr>
        <p:spPr bwMode="auto">
          <a:xfrm>
            <a:off x="3567619" y="4411800"/>
            <a:ext cx="438095" cy="352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CD6BEDA-8D34-730F-09B1-C232A1C3A8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8"/>
          <a:stretch/>
        </p:blipFill>
        <p:spPr>
          <a:xfrm>
            <a:off x="9480376" y="4221088"/>
            <a:ext cx="1664884" cy="259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943B7317-38D5-A241-3555-9654371C2D6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5269396"/>
            <a:ext cx="2723321" cy="158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558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A29F0-D529-8B36-22E7-6F98F45F7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630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1402FE-737E-455C-B1D3-AC40AB3C1CD4}"/>
              </a:ext>
            </a:extLst>
          </p:cNvPr>
          <p:cNvSpPr/>
          <p:nvPr/>
        </p:nvSpPr>
        <p:spPr bwMode="auto">
          <a:xfrm>
            <a:off x="1420964" y="1804607"/>
            <a:ext cx="1460342" cy="42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060E7E-BA09-6632-71F4-BADA22998917}"/>
              </a:ext>
            </a:extLst>
          </p:cNvPr>
          <p:cNvSpPr/>
          <p:nvPr/>
        </p:nvSpPr>
        <p:spPr bwMode="auto">
          <a:xfrm>
            <a:off x="961999" y="2956505"/>
            <a:ext cx="425585" cy="37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4D9864-9F5F-2B13-2BF3-609270E6DFF7}"/>
              </a:ext>
            </a:extLst>
          </p:cNvPr>
          <p:cNvSpPr/>
          <p:nvPr/>
        </p:nvSpPr>
        <p:spPr bwMode="auto">
          <a:xfrm>
            <a:off x="1445998" y="4709393"/>
            <a:ext cx="1435308" cy="434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E5EE3A-ED28-E8E5-01A8-9C9AFD90BD09}"/>
              </a:ext>
            </a:extLst>
          </p:cNvPr>
          <p:cNvSpPr/>
          <p:nvPr/>
        </p:nvSpPr>
        <p:spPr bwMode="auto">
          <a:xfrm>
            <a:off x="7162196" y="4717740"/>
            <a:ext cx="876205" cy="42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11E983-A816-DF0D-3B01-1D5EE7F92B5B}"/>
              </a:ext>
            </a:extLst>
          </p:cNvPr>
          <p:cNvSpPr/>
          <p:nvPr/>
        </p:nvSpPr>
        <p:spPr bwMode="auto">
          <a:xfrm>
            <a:off x="9482055" y="4734434"/>
            <a:ext cx="375516" cy="400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C573D6-DF0F-9A5E-21B1-216AB30C506B}"/>
              </a:ext>
            </a:extLst>
          </p:cNvPr>
          <p:cNvSpPr/>
          <p:nvPr/>
        </p:nvSpPr>
        <p:spPr bwMode="auto">
          <a:xfrm>
            <a:off x="987034" y="5869637"/>
            <a:ext cx="433930" cy="358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55AAF3-5FDE-9DE8-3C3C-194B560FB029}"/>
              </a:ext>
            </a:extLst>
          </p:cNvPr>
          <p:cNvSpPr/>
          <p:nvPr/>
        </p:nvSpPr>
        <p:spPr bwMode="auto">
          <a:xfrm>
            <a:off x="5768612" y="5852943"/>
            <a:ext cx="392206" cy="37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CCD6BEDA-8D34-730F-09B1-C232A1C3A8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3" r="49961"/>
          <a:stretch/>
        </p:blipFill>
        <p:spPr>
          <a:xfrm>
            <a:off x="10272464" y="1981752"/>
            <a:ext cx="1494536" cy="259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943B7317-38D5-A241-3555-9654371C2D6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165" y="868461"/>
            <a:ext cx="2082835" cy="1214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705A8E4D-5195-1A5D-3EDD-36D566BFC24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8"/>
          <a:stretch/>
        </p:blipFill>
        <p:spPr>
          <a:xfrm>
            <a:off x="10352646" y="4574387"/>
            <a:ext cx="1436076" cy="2183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016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6B5F1-6A16-7E35-778F-7BE9CB7536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13971" cy="497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4832E9-8EF4-0E2A-0E1F-E97532789E78}"/>
              </a:ext>
            </a:extLst>
          </p:cNvPr>
          <p:cNvSpPr/>
          <p:nvPr/>
        </p:nvSpPr>
        <p:spPr bwMode="auto">
          <a:xfrm>
            <a:off x="1537325" y="2420888"/>
            <a:ext cx="1550770" cy="603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0FADA7-203B-2C60-CFC8-2669CA039AED}"/>
              </a:ext>
            </a:extLst>
          </p:cNvPr>
          <p:cNvSpPr/>
          <p:nvPr/>
        </p:nvSpPr>
        <p:spPr bwMode="auto">
          <a:xfrm>
            <a:off x="3390016" y="2504944"/>
            <a:ext cx="2561967" cy="460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EB9772-D95C-0A75-8071-FF89330F1AE9}"/>
              </a:ext>
            </a:extLst>
          </p:cNvPr>
          <p:cNvSpPr/>
          <p:nvPr/>
        </p:nvSpPr>
        <p:spPr bwMode="auto">
          <a:xfrm>
            <a:off x="983432" y="3717032"/>
            <a:ext cx="483475" cy="47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DDD120-8299-73CC-1CB6-8D695D06DCB6}"/>
              </a:ext>
            </a:extLst>
          </p:cNvPr>
          <p:cNvSpPr/>
          <p:nvPr/>
        </p:nvSpPr>
        <p:spPr bwMode="auto">
          <a:xfrm>
            <a:off x="3413324" y="3675789"/>
            <a:ext cx="510842" cy="519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A8CC73-8E09-1772-8B13-8DFBB47F922C}"/>
              </a:ext>
            </a:extLst>
          </p:cNvPr>
          <p:cNvSpPr/>
          <p:nvPr/>
        </p:nvSpPr>
        <p:spPr bwMode="auto">
          <a:xfrm>
            <a:off x="8688288" y="3501009"/>
            <a:ext cx="161462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CD6BEDA-8D34-730F-09B1-C232A1C3A8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43" r="23515"/>
          <a:stretch/>
        </p:blipFill>
        <p:spPr>
          <a:xfrm>
            <a:off x="10992544" y="5154844"/>
            <a:ext cx="1092190" cy="1700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943B7317-38D5-A241-3555-9654371C2D6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5890715"/>
            <a:ext cx="1507689" cy="87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914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63B4B0-2A4F-ECF2-27D0-D6D5D7CD6C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468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EF287F-BC48-A4B7-C42A-ECE84E024089}"/>
              </a:ext>
            </a:extLst>
          </p:cNvPr>
          <p:cNvSpPr/>
          <p:nvPr/>
        </p:nvSpPr>
        <p:spPr bwMode="auto">
          <a:xfrm>
            <a:off x="1380342" y="1610398"/>
            <a:ext cx="1115257" cy="450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750AB3-9E9F-C8EC-4C45-14AA0DC2E490}"/>
              </a:ext>
            </a:extLst>
          </p:cNvPr>
          <p:cNvSpPr/>
          <p:nvPr/>
        </p:nvSpPr>
        <p:spPr bwMode="auto">
          <a:xfrm>
            <a:off x="1584956" y="4600284"/>
            <a:ext cx="1506698" cy="447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1F4961-FAEF-516B-8B3D-EA655F80967D}"/>
              </a:ext>
            </a:extLst>
          </p:cNvPr>
          <p:cNvSpPr/>
          <p:nvPr/>
        </p:nvSpPr>
        <p:spPr bwMode="auto">
          <a:xfrm>
            <a:off x="4514648" y="4600284"/>
            <a:ext cx="1032367" cy="428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BCAA52-ED9C-47C4-5F29-B6C62EBBE9C8}"/>
              </a:ext>
            </a:extLst>
          </p:cNvPr>
          <p:cNvSpPr/>
          <p:nvPr/>
        </p:nvSpPr>
        <p:spPr bwMode="auto">
          <a:xfrm>
            <a:off x="999018" y="5876341"/>
            <a:ext cx="511533" cy="363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9C8A551-4A6A-0F55-4750-DCBB815D72C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5087307"/>
            <a:ext cx="4074234" cy="166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943B7317-38D5-A241-3555-9654371C2D6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2924944"/>
            <a:ext cx="1990852" cy="116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990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0ECE1-F3D2-0050-5FA5-6537C9FAF7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7EBFD8-F64C-DE3A-BFE9-C6EEB7D17376}"/>
              </a:ext>
            </a:extLst>
          </p:cNvPr>
          <p:cNvSpPr/>
          <p:nvPr/>
        </p:nvSpPr>
        <p:spPr bwMode="auto">
          <a:xfrm>
            <a:off x="1539047" y="1104412"/>
            <a:ext cx="1609523" cy="495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928849-98AE-B461-90C7-B51D1C25A17B}"/>
              </a:ext>
            </a:extLst>
          </p:cNvPr>
          <p:cNvSpPr/>
          <p:nvPr/>
        </p:nvSpPr>
        <p:spPr bwMode="auto">
          <a:xfrm>
            <a:off x="986666" y="2391162"/>
            <a:ext cx="2301022" cy="4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DD7667-280D-5A6A-A6DF-0C4A83CDA6E0}"/>
              </a:ext>
            </a:extLst>
          </p:cNvPr>
          <p:cNvSpPr/>
          <p:nvPr/>
        </p:nvSpPr>
        <p:spPr bwMode="auto">
          <a:xfrm>
            <a:off x="996190" y="3573017"/>
            <a:ext cx="1580952" cy="543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E344847-2B5E-4DAE-91B5-46375413EA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r="20886"/>
          <a:stretch/>
        </p:blipFill>
        <p:spPr>
          <a:xfrm>
            <a:off x="9480376" y="3501008"/>
            <a:ext cx="1584176" cy="218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943B7317-38D5-A241-3555-9654371C2D6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566" y="4116361"/>
            <a:ext cx="1990852" cy="116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733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86559-D117-1D7B-C311-C8948DAE35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33FC7D-A6F8-600B-B270-94A354230097}"/>
              </a:ext>
            </a:extLst>
          </p:cNvPr>
          <p:cNvSpPr/>
          <p:nvPr/>
        </p:nvSpPr>
        <p:spPr bwMode="auto">
          <a:xfrm>
            <a:off x="1548571" y="1628800"/>
            <a:ext cx="159510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542E44-2ACF-5A11-B1C2-77A3E186DB3E}"/>
              </a:ext>
            </a:extLst>
          </p:cNvPr>
          <p:cNvSpPr/>
          <p:nvPr/>
        </p:nvSpPr>
        <p:spPr bwMode="auto">
          <a:xfrm>
            <a:off x="8405714" y="2276872"/>
            <a:ext cx="165072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43B7317-38D5-A241-3555-9654371C2D6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972" y="4707176"/>
            <a:ext cx="3168352" cy="184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705A8E4D-5195-1A5D-3EDD-36D566BFC2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2" r="50888"/>
          <a:stretch/>
        </p:blipFill>
        <p:spPr>
          <a:xfrm>
            <a:off x="9012324" y="3151180"/>
            <a:ext cx="2088232" cy="3702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52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058F1-E62B-577A-032E-69FC300C1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957946-1A5E-85CD-7199-1B16887F7003}"/>
              </a:ext>
            </a:extLst>
          </p:cNvPr>
          <p:cNvSpPr/>
          <p:nvPr/>
        </p:nvSpPr>
        <p:spPr bwMode="auto">
          <a:xfrm>
            <a:off x="2339047" y="4539230"/>
            <a:ext cx="828571" cy="419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99E7B2-172B-C2B8-2A9F-56420BDF77E4}"/>
              </a:ext>
            </a:extLst>
          </p:cNvPr>
          <p:cNvSpPr/>
          <p:nvPr/>
        </p:nvSpPr>
        <p:spPr bwMode="auto">
          <a:xfrm>
            <a:off x="3843809" y="4567851"/>
            <a:ext cx="352380" cy="343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8E08F5-CEEF-2605-1B76-C7848A599FF7}"/>
              </a:ext>
            </a:extLst>
          </p:cNvPr>
          <p:cNvSpPr/>
          <p:nvPr/>
        </p:nvSpPr>
        <p:spPr bwMode="auto">
          <a:xfrm>
            <a:off x="6215238" y="4548771"/>
            <a:ext cx="866666" cy="400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7E6F97-F95F-B3E6-D669-20BCE5F93125}"/>
              </a:ext>
            </a:extLst>
          </p:cNvPr>
          <p:cNvSpPr/>
          <p:nvPr/>
        </p:nvSpPr>
        <p:spPr bwMode="auto">
          <a:xfrm>
            <a:off x="8815238" y="4539230"/>
            <a:ext cx="885714" cy="410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63BAA8-FBAC-101E-CA57-620218F4EC44}"/>
              </a:ext>
            </a:extLst>
          </p:cNvPr>
          <p:cNvSpPr/>
          <p:nvPr/>
        </p:nvSpPr>
        <p:spPr bwMode="auto">
          <a:xfrm>
            <a:off x="10129523" y="4520149"/>
            <a:ext cx="876190" cy="429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02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751ACE-06E2-C4ED-717F-C22E1849E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BA158F-4B4F-F478-8055-95A405E34E2C}"/>
              </a:ext>
            </a:extLst>
          </p:cNvPr>
          <p:cNvSpPr/>
          <p:nvPr/>
        </p:nvSpPr>
        <p:spPr bwMode="auto">
          <a:xfrm>
            <a:off x="4583832" y="1199854"/>
            <a:ext cx="1536167" cy="476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19E4A1-A43F-DC39-B01E-90EB9108E402}"/>
              </a:ext>
            </a:extLst>
          </p:cNvPr>
          <p:cNvSpPr/>
          <p:nvPr/>
        </p:nvSpPr>
        <p:spPr bwMode="auto">
          <a:xfrm>
            <a:off x="1519999" y="1829147"/>
            <a:ext cx="1666667" cy="486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D8EFA9-A5B0-6B67-667C-642388DFAA14}"/>
              </a:ext>
            </a:extLst>
          </p:cNvPr>
          <p:cNvSpPr/>
          <p:nvPr/>
        </p:nvSpPr>
        <p:spPr bwMode="auto">
          <a:xfrm>
            <a:off x="3558095" y="2534718"/>
            <a:ext cx="447619" cy="35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158D3B-9634-EC11-77A5-9BC2C56CEF83}"/>
              </a:ext>
            </a:extLst>
          </p:cNvPr>
          <p:cNvSpPr/>
          <p:nvPr/>
        </p:nvSpPr>
        <p:spPr bwMode="auto">
          <a:xfrm>
            <a:off x="5700952" y="2477510"/>
            <a:ext cx="523809" cy="447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0DD674-6BB9-1D61-0E2A-E283339FBD24}"/>
              </a:ext>
            </a:extLst>
          </p:cNvPr>
          <p:cNvSpPr/>
          <p:nvPr/>
        </p:nvSpPr>
        <p:spPr bwMode="auto">
          <a:xfrm>
            <a:off x="1015238" y="3144942"/>
            <a:ext cx="504761" cy="40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7CB6D2-FF85-2145-DD41-7655BDCEE9F5}"/>
              </a:ext>
            </a:extLst>
          </p:cNvPr>
          <p:cNvSpPr/>
          <p:nvPr/>
        </p:nvSpPr>
        <p:spPr bwMode="auto">
          <a:xfrm>
            <a:off x="3510476" y="3764700"/>
            <a:ext cx="1609523" cy="476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943B7317-38D5-A241-3555-9654371C2D6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972" y="4707176"/>
            <a:ext cx="3168352" cy="184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3E344847-2B5E-4DAE-91B5-46375413EA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/>
          <a:stretch/>
        </p:blipFill>
        <p:spPr>
          <a:xfrm>
            <a:off x="9023544" y="4567422"/>
            <a:ext cx="1431455" cy="224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253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E64C8-D6A0-799F-AF14-CD6511A438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132785-FD12-3A63-C24B-B345F9A8D533}"/>
              </a:ext>
            </a:extLst>
          </p:cNvPr>
          <p:cNvSpPr/>
          <p:nvPr/>
        </p:nvSpPr>
        <p:spPr bwMode="auto">
          <a:xfrm>
            <a:off x="1596190" y="1751808"/>
            <a:ext cx="1571428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A6C478-8440-7A6F-251C-46F5C98F92F5}"/>
              </a:ext>
            </a:extLst>
          </p:cNvPr>
          <p:cNvSpPr/>
          <p:nvPr/>
        </p:nvSpPr>
        <p:spPr bwMode="auto">
          <a:xfrm>
            <a:off x="4615238" y="1789903"/>
            <a:ext cx="1619047" cy="4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629B2D-B5C0-5E7F-6F9D-3B881484603C}"/>
              </a:ext>
            </a:extLst>
          </p:cNvPr>
          <p:cNvSpPr/>
          <p:nvPr/>
        </p:nvSpPr>
        <p:spPr bwMode="auto">
          <a:xfrm>
            <a:off x="1005714" y="3037522"/>
            <a:ext cx="1038095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C0923E-2037-3A77-5574-87E20BAEAAD9}"/>
              </a:ext>
            </a:extLst>
          </p:cNvPr>
          <p:cNvSpPr/>
          <p:nvPr/>
        </p:nvSpPr>
        <p:spPr bwMode="auto">
          <a:xfrm>
            <a:off x="3539047" y="3037522"/>
            <a:ext cx="466666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43B7317-38D5-A241-3555-9654371C2D6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60" y="4644170"/>
            <a:ext cx="3276364" cy="1911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705A8E4D-5195-1A5D-3EDD-36D566BFC2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0" r="23553"/>
          <a:stretch/>
        </p:blipFill>
        <p:spPr>
          <a:xfrm>
            <a:off x="8832304" y="3070771"/>
            <a:ext cx="2323578" cy="368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220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F49544-229F-42F7-867B-58800CB572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2B1BE7-F737-3863-E043-A6917D65742F}"/>
              </a:ext>
            </a:extLst>
          </p:cNvPr>
          <p:cNvSpPr/>
          <p:nvPr/>
        </p:nvSpPr>
        <p:spPr bwMode="auto">
          <a:xfrm>
            <a:off x="1548571" y="2133215"/>
            <a:ext cx="1667109" cy="485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D69E39-1ED6-8C95-5736-AA51E3913FD1}"/>
              </a:ext>
            </a:extLst>
          </p:cNvPr>
          <p:cNvSpPr/>
          <p:nvPr/>
        </p:nvSpPr>
        <p:spPr bwMode="auto">
          <a:xfrm>
            <a:off x="6462857" y="2142742"/>
            <a:ext cx="1038095" cy="457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709475-B2A2-DAD6-E0BB-33F2AFD62200}"/>
              </a:ext>
            </a:extLst>
          </p:cNvPr>
          <p:cNvSpPr/>
          <p:nvPr/>
        </p:nvSpPr>
        <p:spPr bwMode="auto">
          <a:xfrm>
            <a:off x="9129523" y="2142742"/>
            <a:ext cx="1009523" cy="485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50C1CD-4784-CA92-06E9-DA616189DD8E}"/>
              </a:ext>
            </a:extLst>
          </p:cNvPr>
          <p:cNvSpPr/>
          <p:nvPr/>
        </p:nvSpPr>
        <p:spPr bwMode="auto">
          <a:xfrm>
            <a:off x="1024761" y="3428905"/>
            <a:ext cx="1019047" cy="4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43B7317-38D5-A241-3555-9654371C2D6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5373216"/>
            <a:ext cx="2240220" cy="130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3E344847-2B5E-4DAE-91B5-46375413EA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4" r="49556"/>
          <a:stretch/>
        </p:blipFill>
        <p:spPr>
          <a:xfrm>
            <a:off x="9708861" y="2571618"/>
            <a:ext cx="1571716" cy="2576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946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B1990-D642-784E-F597-1481CE155A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80C435-6BD2-40AD-B9DC-7E319C589F33}"/>
              </a:ext>
            </a:extLst>
          </p:cNvPr>
          <p:cNvSpPr/>
          <p:nvPr/>
        </p:nvSpPr>
        <p:spPr bwMode="auto">
          <a:xfrm>
            <a:off x="6205714" y="3270212"/>
            <a:ext cx="923809" cy="42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1A1722-8BB8-3311-6473-DA1A3B13BDFD}"/>
              </a:ext>
            </a:extLst>
          </p:cNvPr>
          <p:cNvSpPr/>
          <p:nvPr/>
        </p:nvSpPr>
        <p:spPr bwMode="auto">
          <a:xfrm>
            <a:off x="3596190" y="3899845"/>
            <a:ext cx="885714" cy="40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AA792F-AB8B-F277-4131-9DBD4A198924}"/>
              </a:ext>
            </a:extLst>
          </p:cNvPr>
          <p:cNvSpPr/>
          <p:nvPr/>
        </p:nvSpPr>
        <p:spPr bwMode="auto">
          <a:xfrm>
            <a:off x="7758095" y="3890305"/>
            <a:ext cx="438095" cy="41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BB8AD4-643E-6777-E848-E841BF77410E}"/>
              </a:ext>
            </a:extLst>
          </p:cNvPr>
          <p:cNvSpPr/>
          <p:nvPr/>
        </p:nvSpPr>
        <p:spPr bwMode="auto">
          <a:xfrm>
            <a:off x="6462857" y="4539018"/>
            <a:ext cx="390476" cy="305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0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A118A-0310-2B49-C56F-4F6807A551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636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1DCD1-CA3B-ED9B-C9E6-3E50F2F863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93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E4E66E-F351-C96A-1271-276EFA7BA9FB}"/>
              </a:ext>
            </a:extLst>
          </p:cNvPr>
          <p:cNvSpPr/>
          <p:nvPr/>
        </p:nvSpPr>
        <p:spPr bwMode="auto">
          <a:xfrm>
            <a:off x="9302641" y="1204506"/>
            <a:ext cx="403889" cy="348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DF1E10-9BA9-6CC0-0616-AFEF99897C57}"/>
              </a:ext>
            </a:extLst>
          </p:cNvPr>
          <p:cNvSpPr/>
          <p:nvPr/>
        </p:nvSpPr>
        <p:spPr bwMode="auto">
          <a:xfrm>
            <a:off x="7999181" y="1626928"/>
            <a:ext cx="431425" cy="37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065E68-B9FC-7059-4978-7513681297BD}"/>
              </a:ext>
            </a:extLst>
          </p:cNvPr>
          <p:cNvSpPr/>
          <p:nvPr/>
        </p:nvSpPr>
        <p:spPr bwMode="auto">
          <a:xfrm>
            <a:off x="1169785" y="2334027"/>
            <a:ext cx="826136" cy="321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CCBE12-471C-16C8-8D49-92DC48CFE1FB}"/>
              </a:ext>
            </a:extLst>
          </p:cNvPr>
          <p:cNvSpPr/>
          <p:nvPr/>
        </p:nvSpPr>
        <p:spPr bwMode="auto">
          <a:xfrm>
            <a:off x="8862035" y="2536055"/>
            <a:ext cx="385530" cy="321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9864E8-6D7C-00C4-013D-4BD4FFCDC5D0}"/>
              </a:ext>
            </a:extLst>
          </p:cNvPr>
          <p:cNvSpPr/>
          <p:nvPr/>
        </p:nvSpPr>
        <p:spPr bwMode="auto">
          <a:xfrm>
            <a:off x="2757803" y="2747266"/>
            <a:ext cx="348813" cy="348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9B76E7-CE6A-F328-D7AA-CDBC7EF77873}"/>
              </a:ext>
            </a:extLst>
          </p:cNvPr>
          <p:cNvSpPr/>
          <p:nvPr/>
        </p:nvSpPr>
        <p:spPr bwMode="auto">
          <a:xfrm>
            <a:off x="811792" y="3197238"/>
            <a:ext cx="413068" cy="312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A4A8B3-C110-160D-EF20-1F9A39292715}"/>
              </a:ext>
            </a:extLst>
          </p:cNvPr>
          <p:cNvSpPr/>
          <p:nvPr/>
        </p:nvSpPr>
        <p:spPr bwMode="auto">
          <a:xfrm>
            <a:off x="9330179" y="4078815"/>
            <a:ext cx="816957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5E12B9-F539-58C2-CFEB-81C38F025251}"/>
              </a:ext>
            </a:extLst>
          </p:cNvPr>
          <p:cNvSpPr/>
          <p:nvPr/>
        </p:nvSpPr>
        <p:spPr bwMode="auto">
          <a:xfrm>
            <a:off x="1417626" y="4776731"/>
            <a:ext cx="743522" cy="33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284037-6F3F-91A6-92E8-E5AF1E636E7E}"/>
              </a:ext>
            </a:extLst>
          </p:cNvPr>
          <p:cNvSpPr/>
          <p:nvPr/>
        </p:nvSpPr>
        <p:spPr bwMode="auto">
          <a:xfrm>
            <a:off x="9238386" y="5024675"/>
            <a:ext cx="357992" cy="27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122E44-DB77-CBDC-FD66-4B234C322456}"/>
              </a:ext>
            </a:extLst>
          </p:cNvPr>
          <p:cNvSpPr/>
          <p:nvPr/>
        </p:nvSpPr>
        <p:spPr bwMode="auto">
          <a:xfrm>
            <a:off x="986199" y="5649125"/>
            <a:ext cx="752702" cy="33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22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22395-ACB3-1F0A-3EED-F5D4BEED0C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436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2DEAD-DE15-B35E-B94B-7CEF5ACC1F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568" y="430294"/>
            <a:ext cx="84598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BE1087-9569-7B44-304B-D0800C6DFC2A}"/>
              </a:ext>
            </a:extLst>
          </p:cNvPr>
          <p:cNvSpPr/>
          <p:nvPr/>
        </p:nvSpPr>
        <p:spPr bwMode="auto">
          <a:xfrm>
            <a:off x="4796996" y="1468019"/>
            <a:ext cx="283487" cy="238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032A20-0AB8-FAE0-34E9-52B8EC6606EC}"/>
              </a:ext>
            </a:extLst>
          </p:cNvPr>
          <p:cNvSpPr/>
          <p:nvPr/>
        </p:nvSpPr>
        <p:spPr bwMode="auto">
          <a:xfrm>
            <a:off x="8370434" y="1602400"/>
            <a:ext cx="208885" cy="27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91DB76-68D9-FA6F-54B4-0EE785F86A87}"/>
              </a:ext>
            </a:extLst>
          </p:cNvPr>
          <p:cNvSpPr/>
          <p:nvPr/>
        </p:nvSpPr>
        <p:spPr bwMode="auto">
          <a:xfrm>
            <a:off x="1738311" y="1938355"/>
            <a:ext cx="276027" cy="23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04DB72-D949-7162-B22A-779D9A3B5F0A}"/>
              </a:ext>
            </a:extLst>
          </p:cNvPr>
          <p:cNvSpPr/>
          <p:nvPr/>
        </p:nvSpPr>
        <p:spPr bwMode="auto">
          <a:xfrm>
            <a:off x="5125245" y="1983148"/>
            <a:ext cx="208885" cy="26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EA0E11-137A-8D46-E859-9D7E9ED9895F}"/>
              </a:ext>
            </a:extLst>
          </p:cNvPr>
          <p:cNvSpPr/>
          <p:nvPr/>
        </p:nvSpPr>
        <p:spPr bwMode="auto">
          <a:xfrm>
            <a:off x="5140165" y="2558003"/>
            <a:ext cx="208885" cy="26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246349-1D3E-161D-3A79-F8A4AB21DE9B}"/>
              </a:ext>
            </a:extLst>
          </p:cNvPr>
          <p:cNvSpPr/>
          <p:nvPr/>
        </p:nvSpPr>
        <p:spPr bwMode="auto">
          <a:xfrm>
            <a:off x="5781743" y="4775301"/>
            <a:ext cx="276027" cy="238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0992A2A-D2A3-F5F9-CB6D-031696E53A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183659"/>
            <a:ext cx="10225136" cy="70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387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1712F-7920-9AF1-678C-44A4CB95E2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855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B7317-38D5-A241-3555-9654371C2D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94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850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2024-08-21T06:19:54Z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