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90" r:id="rId3"/>
    <p:sldId id="389" r:id="rId4"/>
    <p:sldId id="388" r:id="rId5"/>
    <p:sldId id="387" r:id="rId6"/>
    <p:sldId id="386" r:id="rId7"/>
    <p:sldId id="385" r:id="rId8"/>
    <p:sldId id="384" r:id="rId9"/>
    <p:sldId id="383" r:id="rId10"/>
    <p:sldId id="382" r:id="rId11"/>
    <p:sldId id="381" r:id="rId12"/>
    <p:sldId id="380" r:id="rId13"/>
    <p:sldId id="379" r:id="rId14"/>
    <p:sldId id="378" r:id="rId15"/>
    <p:sldId id="377" r:id="rId16"/>
    <p:sldId id="376" r:id="rId17"/>
    <p:sldId id="375" r:id="rId18"/>
    <p:sldId id="372" r:id="rId19"/>
    <p:sldId id="369" r:id="rId20"/>
    <p:sldId id="367" r:id="rId21"/>
    <p:sldId id="366" r:id="rId22"/>
    <p:sldId id="365" r:id="rId23"/>
    <p:sldId id="364" r:id="rId2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31851"/>
            <a:ext cx="12192000" cy="13942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F798A0-3D80-C6C0-7CA5-A4E6806E48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19ABE5-C93E-877C-8988-A994D6E421C2}"/>
              </a:ext>
            </a:extLst>
          </p:cNvPr>
          <p:cNvSpPr/>
          <p:nvPr/>
        </p:nvSpPr>
        <p:spPr bwMode="auto">
          <a:xfrm>
            <a:off x="7462857" y="894750"/>
            <a:ext cx="2171428" cy="486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1C774C-8316-613A-A6E1-41228C77CA11}"/>
              </a:ext>
            </a:extLst>
          </p:cNvPr>
          <p:cNvSpPr/>
          <p:nvPr/>
        </p:nvSpPr>
        <p:spPr bwMode="auto">
          <a:xfrm>
            <a:off x="5920000" y="1886493"/>
            <a:ext cx="2095238" cy="448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977552-D8F2-7C53-AE9B-1AC2C23C8C96}"/>
              </a:ext>
            </a:extLst>
          </p:cNvPr>
          <p:cNvSpPr/>
          <p:nvPr/>
        </p:nvSpPr>
        <p:spPr bwMode="auto">
          <a:xfrm>
            <a:off x="9091428" y="2849628"/>
            <a:ext cx="980952" cy="486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992C74E-E4B5-60C3-2D65-6CA25554161F}"/>
              </a:ext>
            </a:extLst>
          </p:cNvPr>
          <p:cNvSpPr/>
          <p:nvPr/>
        </p:nvSpPr>
        <p:spPr bwMode="auto">
          <a:xfrm>
            <a:off x="1487488" y="3841371"/>
            <a:ext cx="3489654" cy="495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487BF02-DF57-69CC-10FD-C04DBEADDED5}"/>
              </a:ext>
            </a:extLst>
          </p:cNvPr>
          <p:cNvSpPr/>
          <p:nvPr/>
        </p:nvSpPr>
        <p:spPr bwMode="auto">
          <a:xfrm>
            <a:off x="9643809" y="3869979"/>
            <a:ext cx="1066666" cy="457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0A97F6A-9119-A921-467F-C735E179BC5A}"/>
              </a:ext>
            </a:extLst>
          </p:cNvPr>
          <p:cNvSpPr/>
          <p:nvPr/>
        </p:nvSpPr>
        <p:spPr bwMode="auto">
          <a:xfrm>
            <a:off x="2310476" y="4833114"/>
            <a:ext cx="1076190" cy="448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135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C973FF-46AC-51DF-DC62-8E51380189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5F717F-F15C-ADA5-5ABA-39F99AD70F4E}"/>
              </a:ext>
            </a:extLst>
          </p:cNvPr>
          <p:cNvSpPr/>
          <p:nvPr/>
        </p:nvSpPr>
        <p:spPr bwMode="auto">
          <a:xfrm>
            <a:off x="8112224" y="3833839"/>
            <a:ext cx="2303013" cy="467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0D54BCD-6718-F448-084B-47D7151B15D3}"/>
              </a:ext>
            </a:extLst>
          </p:cNvPr>
          <p:cNvSpPr/>
          <p:nvPr/>
        </p:nvSpPr>
        <p:spPr bwMode="auto">
          <a:xfrm>
            <a:off x="2072380" y="4807159"/>
            <a:ext cx="2057142" cy="496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4E44DB2-4AF9-A84E-BF17-7A3C662566A1}"/>
              </a:ext>
            </a:extLst>
          </p:cNvPr>
          <p:cNvSpPr/>
          <p:nvPr/>
        </p:nvSpPr>
        <p:spPr bwMode="auto">
          <a:xfrm>
            <a:off x="5529523" y="4816701"/>
            <a:ext cx="2076190" cy="477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2206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33F05A-9BF1-6550-9D7C-3CA81D1A1BF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188"/>
          <a:stretch/>
        </p:blipFill>
        <p:spPr>
          <a:xfrm>
            <a:off x="720000" y="827999"/>
            <a:ext cx="10800000" cy="2817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4619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D33E0B-FEE3-2375-FA53-C8D5D8B118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159" y="2126904"/>
            <a:ext cx="9019249" cy="4686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433F05A-9BF1-6550-9D7C-3CA81D1A1B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475"/>
          <a:stretch/>
        </p:blipFill>
        <p:spPr>
          <a:xfrm>
            <a:off x="749159" y="812827"/>
            <a:ext cx="9019249" cy="1335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A74CA4-5A9B-2B80-621C-67A381D94C4A}"/>
              </a:ext>
            </a:extLst>
          </p:cNvPr>
          <p:cNvSpPr/>
          <p:nvPr/>
        </p:nvSpPr>
        <p:spPr bwMode="auto">
          <a:xfrm>
            <a:off x="8688288" y="1752011"/>
            <a:ext cx="371428" cy="371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71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F67324-14D2-4697-86DC-6F39925502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6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23398B-C2CB-4572-1DAD-1431D1B97D3B}"/>
              </a:ext>
            </a:extLst>
          </p:cNvPr>
          <p:cNvSpPr/>
          <p:nvPr/>
        </p:nvSpPr>
        <p:spPr bwMode="auto">
          <a:xfrm>
            <a:off x="10281904" y="1981920"/>
            <a:ext cx="419047" cy="381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313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E50C21-F9D4-D71F-D65C-B71C1D1725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738"/>
          <a:stretch/>
        </p:blipFill>
        <p:spPr>
          <a:xfrm>
            <a:off x="720000" y="827999"/>
            <a:ext cx="10800000" cy="2024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61208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5E4E6A-737B-57E4-A450-FB33CC2AF1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784105"/>
            <a:ext cx="7272808" cy="3957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3E50C21-F9D4-D71F-D65C-B71C1D1725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27"/>
          <a:stretch/>
        </p:blipFill>
        <p:spPr>
          <a:xfrm>
            <a:off x="724122" y="614167"/>
            <a:ext cx="7283306" cy="2129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157C6C-40F0-8DAC-AEB1-FD690036B588}"/>
              </a:ext>
            </a:extLst>
          </p:cNvPr>
          <p:cNvSpPr/>
          <p:nvPr/>
        </p:nvSpPr>
        <p:spPr bwMode="auto">
          <a:xfrm>
            <a:off x="7104112" y="836712"/>
            <a:ext cx="36190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839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0EEAA9-ACC7-1D65-3930-A09E655588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2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A0AA14-E2C8-4CBB-3812-D0C0D9E14456}"/>
              </a:ext>
            </a:extLst>
          </p:cNvPr>
          <p:cNvSpPr/>
          <p:nvPr/>
        </p:nvSpPr>
        <p:spPr bwMode="auto">
          <a:xfrm>
            <a:off x="10320000" y="3020615"/>
            <a:ext cx="352380" cy="381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9D2C5E8-5E25-8900-66F1-7CE8D658722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248" y="4050117"/>
            <a:ext cx="5255384" cy="2782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1E3ED597-D21E-E734-692F-A2A93F07221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373" y="2886611"/>
            <a:ext cx="10800000" cy="381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931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91C2FB-7023-4D9A-69CD-C79F0D2DC3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3A7B59-9C93-956C-2F74-E1712EF8592E}"/>
              </a:ext>
            </a:extLst>
          </p:cNvPr>
          <p:cNvSpPr/>
          <p:nvPr/>
        </p:nvSpPr>
        <p:spPr bwMode="auto">
          <a:xfrm>
            <a:off x="10339047" y="3823838"/>
            <a:ext cx="333333" cy="372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137212FF-B010-274C-5896-9C79D70A760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5220669"/>
            <a:ext cx="10800000" cy="161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65AC9BB5-40C3-5D1A-B064-D7727CC2EEB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5" y="3140968"/>
            <a:ext cx="5111555" cy="2079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49832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647327-8B18-795B-B4AB-922282417D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6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FB54B02-D9F7-BB12-67F2-39B5EE24DFB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2363015"/>
            <a:ext cx="10800000" cy="44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26849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3B4E80-68D3-DE14-17E3-DF761B6C25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7E3FD5-7E67-0DEA-718B-E30E77F34169}"/>
              </a:ext>
            </a:extLst>
          </p:cNvPr>
          <p:cNvSpPr/>
          <p:nvPr/>
        </p:nvSpPr>
        <p:spPr bwMode="auto">
          <a:xfrm>
            <a:off x="6960096" y="827998"/>
            <a:ext cx="4464496" cy="2384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BA02FB-8A17-D252-E705-92FD0EFCB8AE}"/>
              </a:ext>
            </a:extLst>
          </p:cNvPr>
          <p:cNvSpPr/>
          <p:nvPr/>
        </p:nvSpPr>
        <p:spPr bwMode="auto">
          <a:xfrm>
            <a:off x="2405714" y="4611175"/>
            <a:ext cx="409523" cy="457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98BD6F-5BD1-3D63-6B29-51AAB62FE754}"/>
              </a:ext>
            </a:extLst>
          </p:cNvPr>
          <p:cNvSpPr/>
          <p:nvPr/>
        </p:nvSpPr>
        <p:spPr bwMode="auto">
          <a:xfrm>
            <a:off x="9491428" y="4639763"/>
            <a:ext cx="552380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148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CBC0E0-9B34-D431-CBDB-B021373174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7C4997-7B27-D47F-8A1D-773B003B96A5}"/>
              </a:ext>
            </a:extLst>
          </p:cNvPr>
          <p:cNvSpPr/>
          <p:nvPr/>
        </p:nvSpPr>
        <p:spPr bwMode="auto">
          <a:xfrm>
            <a:off x="3100952" y="2009432"/>
            <a:ext cx="542857" cy="371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0CE5FE-BCAA-8B15-AF91-0A0D76BC1AB4}"/>
              </a:ext>
            </a:extLst>
          </p:cNvPr>
          <p:cNvSpPr/>
          <p:nvPr/>
        </p:nvSpPr>
        <p:spPr bwMode="auto">
          <a:xfrm>
            <a:off x="7472380" y="3019367"/>
            <a:ext cx="571428" cy="381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8DD2EA-9C3E-D8D1-0661-D275717EB023}"/>
              </a:ext>
            </a:extLst>
          </p:cNvPr>
          <p:cNvSpPr/>
          <p:nvPr/>
        </p:nvSpPr>
        <p:spPr bwMode="auto">
          <a:xfrm>
            <a:off x="8920000" y="4038829"/>
            <a:ext cx="542857" cy="371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5BCB4F-734D-4D0A-3E38-5F9FEFCDD520}"/>
              </a:ext>
            </a:extLst>
          </p:cNvPr>
          <p:cNvSpPr/>
          <p:nvPr/>
        </p:nvSpPr>
        <p:spPr bwMode="auto">
          <a:xfrm>
            <a:off x="3043809" y="6068227"/>
            <a:ext cx="580952" cy="371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8FB54B02-D9F7-BB12-67F2-39B5EE24DFB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7245" y="5351701"/>
            <a:ext cx="3636512" cy="1506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6644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513D8F-742F-0572-F770-9FDEA6E81F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888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8FB54B02-D9F7-BB12-67F2-39B5EE24DFB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4312" y="5372939"/>
            <a:ext cx="3636512" cy="1506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12172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5A12D3-E8C1-27D9-EF9A-F97B45A847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4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869AEC-D47E-E266-8FE5-CA34DEC6606B}"/>
              </a:ext>
            </a:extLst>
          </p:cNvPr>
          <p:cNvSpPr/>
          <p:nvPr/>
        </p:nvSpPr>
        <p:spPr bwMode="auto">
          <a:xfrm>
            <a:off x="2281904" y="1905529"/>
            <a:ext cx="552380" cy="505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1704DB-8EE7-96B9-DC00-0608642B5B84}"/>
              </a:ext>
            </a:extLst>
          </p:cNvPr>
          <p:cNvSpPr/>
          <p:nvPr/>
        </p:nvSpPr>
        <p:spPr bwMode="auto">
          <a:xfrm>
            <a:off x="7586666" y="1905529"/>
            <a:ext cx="552381" cy="505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C80D76-0C9A-0FFD-E92D-7C1D9D90E5F0}"/>
              </a:ext>
            </a:extLst>
          </p:cNvPr>
          <p:cNvSpPr/>
          <p:nvPr/>
        </p:nvSpPr>
        <p:spPr bwMode="auto">
          <a:xfrm>
            <a:off x="1834285" y="3946161"/>
            <a:ext cx="1085714" cy="495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7ADE27-9343-3F14-93B2-5BEC09661C2F}"/>
              </a:ext>
            </a:extLst>
          </p:cNvPr>
          <p:cNvSpPr/>
          <p:nvPr/>
        </p:nvSpPr>
        <p:spPr bwMode="auto">
          <a:xfrm>
            <a:off x="8843809" y="3946161"/>
            <a:ext cx="1104761" cy="495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68E7B86-55FE-E3B4-B881-4CBE589292F1}"/>
              </a:ext>
            </a:extLst>
          </p:cNvPr>
          <p:cNvSpPr/>
          <p:nvPr/>
        </p:nvSpPr>
        <p:spPr bwMode="auto">
          <a:xfrm>
            <a:off x="1300952" y="4956941"/>
            <a:ext cx="552380" cy="495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8FB54B02-D9F7-BB12-67F2-39B5EE24DFB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40" y="4472668"/>
            <a:ext cx="5292730" cy="2192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24396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EE0CD4-1124-1B86-5A76-B3CD54FB18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1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70A148-F90E-FDCF-6634-2BB39A662ECE}"/>
              </a:ext>
            </a:extLst>
          </p:cNvPr>
          <p:cNvSpPr/>
          <p:nvPr/>
        </p:nvSpPr>
        <p:spPr bwMode="auto">
          <a:xfrm>
            <a:off x="6367619" y="1934626"/>
            <a:ext cx="552380" cy="496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A112DA-906D-5192-852C-703E993499E9}"/>
              </a:ext>
            </a:extLst>
          </p:cNvPr>
          <p:cNvSpPr/>
          <p:nvPr/>
        </p:nvSpPr>
        <p:spPr bwMode="auto">
          <a:xfrm>
            <a:off x="7462857" y="2945855"/>
            <a:ext cx="552380" cy="496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F35956-041B-5B79-C39F-FB5A76CD0D62}"/>
              </a:ext>
            </a:extLst>
          </p:cNvPr>
          <p:cNvSpPr/>
          <p:nvPr/>
        </p:nvSpPr>
        <p:spPr bwMode="auto">
          <a:xfrm>
            <a:off x="1710476" y="4977853"/>
            <a:ext cx="561904" cy="496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8FB54B02-D9F7-BB12-67F2-39B5EE24DFB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4543787"/>
            <a:ext cx="5320217" cy="2203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64396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D4BD12-9D55-E4FB-23C7-BDF7A4AEFC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3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27A176-15B7-BB2D-4B0C-761DF2344338}"/>
              </a:ext>
            </a:extLst>
          </p:cNvPr>
          <p:cNvSpPr/>
          <p:nvPr/>
        </p:nvSpPr>
        <p:spPr bwMode="auto">
          <a:xfrm>
            <a:off x="6920000" y="1037693"/>
            <a:ext cx="542857" cy="467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A2C675-03CC-8106-CB06-578138AF16AF}"/>
              </a:ext>
            </a:extLst>
          </p:cNvPr>
          <p:cNvSpPr/>
          <p:nvPr/>
        </p:nvSpPr>
        <p:spPr bwMode="auto">
          <a:xfrm>
            <a:off x="10777142" y="1056757"/>
            <a:ext cx="476190" cy="428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594B8C-91DD-458F-7914-20CB5427609E}"/>
              </a:ext>
            </a:extLst>
          </p:cNvPr>
          <p:cNvSpPr/>
          <p:nvPr/>
        </p:nvSpPr>
        <p:spPr bwMode="auto">
          <a:xfrm>
            <a:off x="1320000" y="2009916"/>
            <a:ext cx="942857" cy="467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C399D2-B729-1C9F-05A1-94A3B82AD7C2}"/>
              </a:ext>
            </a:extLst>
          </p:cNvPr>
          <p:cNvSpPr/>
          <p:nvPr/>
        </p:nvSpPr>
        <p:spPr bwMode="auto">
          <a:xfrm>
            <a:off x="7586666" y="2000384"/>
            <a:ext cx="476191" cy="486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2E86071-BD65-609D-9626-C15DBD04265E}"/>
              </a:ext>
            </a:extLst>
          </p:cNvPr>
          <p:cNvSpPr/>
          <p:nvPr/>
        </p:nvSpPr>
        <p:spPr bwMode="auto">
          <a:xfrm>
            <a:off x="10167619" y="2000384"/>
            <a:ext cx="1114285" cy="486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8EC46A1-5E02-50DE-6A38-030DB72041D9}"/>
              </a:ext>
            </a:extLst>
          </p:cNvPr>
          <p:cNvSpPr/>
          <p:nvPr/>
        </p:nvSpPr>
        <p:spPr bwMode="auto">
          <a:xfrm>
            <a:off x="1320000" y="2972606"/>
            <a:ext cx="466666" cy="428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3A55E53-34B1-2645-E433-9CFEA7C16409}"/>
              </a:ext>
            </a:extLst>
          </p:cNvPr>
          <p:cNvSpPr/>
          <p:nvPr/>
        </p:nvSpPr>
        <p:spPr bwMode="auto">
          <a:xfrm>
            <a:off x="4871865" y="2963075"/>
            <a:ext cx="962420" cy="476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D7E40CB-05C5-35BD-4167-6480B0DC541B}"/>
              </a:ext>
            </a:extLst>
          </p:cNvPr>
          <p:cNvSpPr/>
          <p:nvPr/>
        </p:nvSpPr>
        <p:spPr bwMode="auto">
          <a:xfrm>
            <a:off x="7205714" y="2963075"/>
            <a:ext cx="523809" cy="486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ACD53F5-56D1-D1BD-88BD-13F87F62FE3A}"/>
              </a:ext>
            </a:extLst>
          </p:cNvPr>
          <p:cNvSpPr/>
          <p:nvPr/>
        </p:nvSpPr>
        <p:spPr bwMode="auto">
          <a:xfrm>
            <a:off x="1815238" y="3925765"/>
            <a:ext cx="2085714" cy="476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9E7D05D-8B7F-8DE4-1B56-0A0A9051F2DA}"/>
              </a:ext>
            </a:extLst>
          </p:cNvPr>
          <p:cNvSpPr/>
          <p:nvPr/>
        </p:nvSpPr>
        <p:spPr bwMode="auto">
          <a:xfrm>
            <a:off x="5253333" y="3916234"/>
            <a:ext cx="1778771" cy="467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946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9D4395-3127-8621-5CC7-5137AB42CC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0688E4-DF85-5768-FE84-1CB349D47B32}"/>
              </a:ext>
            </a:extLst>
          </p:cNvPr>
          <p:cNvSpPr/>
          <p:nvPr/>
        </p:nvSpPr>
        <p:spPr bwMode="auto">
          <a:xfrm>
            <a:off x="6148571" y="980574"/>
            <a:ext cx="438095" cy="400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1E8A51-6966-D9BA-2BFA-114128741BC8}"/>
              </a:ext>
            </a:extLst>
          </p:cNvPr>
          <p:cNvSpPr/>
          <p:nvPr/>
        </p:nvSpPr>
        <p:spPr bwMode="auto">
          <a:xfrm>
            <a:off x="8400256" y="951966"/>
            <a:ext cx="2281648" cy="495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076BE79-F5B0-2316-5F75-56048BEBCA89}"/>
              </a:ext>
            </a:extLst>
          </p:cNvPr>
          <p:cNvSpPr/>
          <p:nvPr/>
        </p:nvSpPr>
        <p:spPr bwMode="auto">
          <a:xfrm>
            <a:off x="4253333" y="2897308"/>
            <a:ext cx="2202707" cy="438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7D8FF0F-CFB3-C4CC-6510-87673BE827B2}"/>
              </a:ext>
            </a:extLst>
          </p:cNvPr>
          <p:cNvSpPr/>
          <p:nvPr/>
        </p:nvSpPr>
        <p:spPr bwMode="auto">
          <a:xfrm>
            <a:off x="10243809" y="3860443"/>
            <a:ext cx="1000000" cy="438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493979E-DFB2-8AF5-C85A-F6A4ECF43A6F}"/>
              </a:ext>
            </a:extLst>
          </p:cNvPr>
          <p:cNvSpPr/>
          <p:nvPr/>
        </p:nvSpPr>
        <p:spPr bwMode="auto">
          <a:xfrm>
            <a:off x="1262857" y="4804506"/>
            <a:ext cx="1057142" cy="486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027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B9106B-E609-20DC-E026-10DDD01652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5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F61CDF-8DFA-D331-5C6E-DCAB891C945E}"/>
              </a:ext>
            </a:extLst>
          </p:cNvPr>
          <p:cNvSpPr/>
          <p:nvPr/>
        </p:nvSpPr>
        <p:spPr bwMode="auto">
          <a:xfrm>
            <a:off x="6358095" y="3818843"/>
            <a:ext cx="2733333" cy="485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161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1A343D-2B7A-0EC5-5933-D9BEB55FF9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3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D7AD71-FFEC-0254-ED37-85B0CB430BF9}"/>
              </a:ext>
            </a:extLst>
          </p:cNvPr>
          <p:cNvSpPr/>
          <p:nvPr/>
        </p:nvSpPr>
        <p:spPr bwMode="auto">
          <a:xfrm>
            <a:off x="4100952" y="1952726"/>
            <a:ext cx="1047619" cy="486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359801-BFAC-910C-5ADE-63912BA0BBFD}"/>
              </a:ext>
            </a:extLst>
          </p:cNvPr>
          <p:cNvSpPr/>
          <p:nvPr/>
        </p:nvSpPr>
        <p:spPr bwMode="auto">
          <a:xfrm>
            <a:off x="10748571" y="2905885"/>
            <a:ext cx="514285" cy="495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C7956F-18B6-41DA-69FE-7A8930DEC739}"/>
              </a:ext>
            </a:extLst>
          </p:cNvPr>
          <p:cNvSpPr/>
          <p:nvPr/>
        </p:nvSpPr>
        <p:spPr bwMode="auto">
          <a:xfrm>
            <a:off x="1281904" y="3859044"/>
            <a:ext cx="1571428" cy="486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57BDF25-EDD4-2C10-B4BF-7408D77B5B0C}"/>
              </a:ext>
            </a:extLst>
          </p:cNvPr>
          <p:cNvSpPr/>
          <p:nvPr/>
        </p:nvSpPr>
        <p:spPr bwMode="auto">
          <a:xfrm>
            <a:off x="4439816" y="3868576"/>
            <a:ext cx="2184946" cy="486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2942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878BB5-3845-8321-39A2-F31B1D8407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860654-E927-2EE7-8F32-75D187990763}"/>
              </a:ext>
            </a:extLst>
          </p:cNvPr>
          <p:cNvSpPr/>
          <p:nvPr/>
        </p:nvSpPr>
        <p:spPr bwMode="auto">
          <a:xfrm>
            <a:off x="5558095" y="2708921"/>
            <a:ext cx="2000000" cy="590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685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C9EC4C-5BD9-BB71-7AB5-CE39A13267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876230-5C29-5FFB-7245-D59A2B649A3E}"/>
              </a:ext>
            </a:extLst>
          </p:cNvPr>
          <p:cNvSpPr/>
          <p:nvPr/>
        </p:nvSpPr>
        <p:spPr bwMode="auto">
          <a:xfrm>
            <a:off x="6110476" y="2860154"/>
            <a:ext cx="1076190" cy="429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189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9D2A67-9AC3-DF21-FC49-321946F762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3720B6-0D85-7096-12F2-8170F13E5D69}"/>
              </a:ext>
            </a:extLst>
          </p:cNvPr>
          <p:cNvSpPr/>
          <p:nvPr/>
        </p:nvSpPr>
        <p:spPr bwMode="auto">
          <a:xfrm>
            <a:off x="1786666" y="933062"/>
            <a:ext cx="1085714" cy="487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DF4105-B372-8313-0F73-1322E671B198}"/>
              </a:ext>
            </a:extLst>
          </p:cNvPr>
          <p:cNvSpPr/>
          <p:nvPr/>
        </p:nvSpPr>
        <p:spPr bwMode="auto">
          <a:xfrm>
            <a:off x="4586666" y="923511"/>
            <a:ext cx="1114285" cy="487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7124F8-286A-9870-EC61-EFBB9876C177}"/>
              </a:ext>
            </a:extLst>
          </p:cNvPr>
          <p:cNvSpPr/>
          <p:nvPr/>
        </p:nvSpPr>
        <p:spPr bwMode="auto">
          <a:xfrm>
            <a:off x="3177142" y="2891067"/>
            <a:ext cx="2047619" cy="487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830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36</cp:revision>
  <dcterms:created xsi:type="dcterms:W3CDTF">2015-09-16T06:52:26Z</dcterms:created>
  <dcterms:modified xsi:type="dcterms:W3CDTF">2024-08-21T04:53:57Z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