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2" r:id="rId4"/>
    <p:sldId id="391" r:id="rId5"/>
    <p:sldId id="390" r:id="rId6"/>
    <p:sldId id="388" r:id="rId7"/>
    <p:sldId id="387" r:id="rId8"/>
    <p:sldId id="386" r:id="rId9"/>
    <p:sldId id="383" r:id="rId10"/>
    <p:sldId id="382" r:id="rId11"/>
    <p:sldId id="381" r:id="rId12"/>
    <p:sldId id="380" r:id="rId13"/>
    <p:sldId id="379" r:id="rId14"/>
    <p:sldId id="377" r:id="rId15"/>
    <p:sldId id="376" r:id="rId16"/>
    <p:sldId id="375" r:id="rId17"/>
    <p:sldId id="373" r:id="rId18"/>
    <p:sldId id="372" r:id="rId19"/>
    <p:sldId id="371" r:id="rId20"/>
    <p:sldId id="370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583" y="2867005"/>
            <a:ext cx="7582573" cy="1138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85718"/>
            <a:ext cx="352380" cy="38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60"/>
          <a:stretch>
            <a:fillRect/>
          </a:stretch>
        </p:blipFill>
        <p:spPr>
          <a:xfrm>
            <a:off x="1271464" y="3429000"/>
            <a:ext cx="9980889" cy="235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42710"/>
            <a:ext cx="361905" cy="3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988231"/>
            <a:ext cx="3888432" cy="173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059263"/>
            <a:ext cx="419047" cy="37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581128"/>
            <a:ext cx="4608512" cy="2060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077676"/>
            <a:ext cx="361904" cy="38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852936"/>
            <a:ext cx="4993186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492896"/>
            <a:ext cx="5736040" cy="406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4285" y="952107"/>
            <a:ext cx="419047" cy="343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58095" y="923466"/>
            <a:ext cx="457142" cy="42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1419898"/>
            <a:ext cx="82842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2544" cy="496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3753" y="990064"/>
            <a:ext cx="1894342" cy="4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8288" y="990064"/>
            <a:ext cx="1736473" cy="4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479" y="1988841"/>
            <a:ext cx="637853" cy="53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32304" y="1988841"/>
            <a:ext cx="1224136" cy="53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480" y="2996952"/>
            <a:ext cx="1584176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47528" y="4052050"/>
            <a:ext cx="8208912" cy="52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585" y="4653136"/>
            <a:ext cx="3078292" cy="218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auto">
          <a:xfrm>
            <a:off x="1356931" y="5157956"/>
            <a:ext cx="7475373" cy="52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24761" y="1991805"/>
            <a:ext cx="552380" cy="49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1665" y="3098376"/>
            <a:ext cx="1715002" cy="49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43809" y="4214486"/>
            <a:ext cx="1266666" cy="41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647010"/>
            <a:ext cx="3312368" cy="234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1412776"/>
            <a:ext cx="7320216" cy="532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4"/>
          <a:stretch>
            <a:fillRect/>
          </a:stretch>
        </p:blipFill>
        <p:spPr>
          <a:xfrm>
            <a:off x="720001" y="827999"/>
            <a:ext cx="5376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1466" y="3239505"/>
            <a:ext cx="305045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1256923"/>
            <a:ext cx="3528392" cy="5624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2380" y="1963226"/>
            <a:ext cx="2343500" cy="45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04113" y="1963226"/>
            <a:ext cx="2453982" cy="49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96190" y="3041215"/>
            <a:ext cx="2085714" cy="48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7142" y="3041215"/>
            <a:ext cx="2619047" cy="48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754691"/>
            <a:ext cx="4320480" cy="314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0952" y="923327"/>
            <a:ext cx="1009523" cy="45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5640" y="3087276"/>
            <a:ext cx="1273883" cy="48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717032"/>
            <a:ext cx="4248472" cy="309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91544" y="1972384"/>
            <a:ext cx="1718932" cy="49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2856" y="3059549"/>
            <a:ext cx="1647619" cy="4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717032"/>
            <a:ext cx="4248472" cy="309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01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5351" y="2650456"/>
            <a:ext cx="455211" cy="40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19057" y="3545974"/>
            <a:ext cx="455211" cy="40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1694" y="5321300"/>
            <a:ext cx="455211" cy="40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618" y="2780928"/>
            <a:ext cx="3831551" cy="278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3059928"/>
            <a:ext cx="9213084" cy="4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91615" y="3937635"/>
            <a:ext cx="9213215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64310" y="5005070"/>
            <a:ext cx="922718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782" y="1397289"/>
            <a:ext cx="2286802" cy="1664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15" y="6093460"/>
            <a:ext cx="922718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783913"/>
            <a:ext cx="352380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0136" y="780292"/>
            <a:ext cx="3960440" cy="120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3407068"/>
            <a:ext cx="2160240" cy="3443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675057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905825"/>
            <a:ext cx="409523" cy="37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225293"/>
            <a:ext cx="5869114" cy="253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037557"/>
            <a:ext cx="361905" cy="37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342704"/>
            <a:ext cx="6543302" cy="282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915755"/>
            <a:ext cx="333333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2226236"/>
            <a:ext cx="5345717" cy="207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42607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056933"/>
            <a:ext cx="419047" cy="37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60"/>
          <a:stretch>
            <a:fillRect/>
          </a:stretch>
        </p:blipFill>
        <p:spPr>
          <a:xfrm>
            <a:off x="2063552" y="4941168"/>
            <a:ext cx="7848872" cy="1855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38</cp:revision>
  <dcterms:created xsi:type="dcterms:W3CDTF">2015-09-16T06:52:00Z</dcterms:created>
  <dcterms:modified xsi:type="dcterms:W3CDTF">2024-08-22T04:48:45Z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