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7" r:id="rId3"/>
    <p:sldId id="396" r:id="rId4"/>
    <p:sldId id="395" r:id="rId5"/>
    <p:sldId id="394" r:id="rId6"/>
    <p:sldId id="393" r:id="rId7"/>
    <p:sldId id="391" r:id="rId8"/>
    <p:sldId id="390" r:id="rId9"/>
    <p:sldId id="389" r:id="rId10"/>
    <p:sldId id="388" r:id="rId11"/>
    <p:sldId id="387" r:id="rId12"/>
    <p:sldId id="386" r:id="rId13"/>
    <p:sldId id="384" r:id="rId14"/>
    <p:sldId id="383" r:id="rId15"/>
    <p:sldId id="382" r:id="rId16"/>
    <p:sldId id="380" r:id="rId17"/>
    <p:sldId id="378" r:id="rId18"/>
    <p:sldId id="377" r:id="rId19"/>
    <p:sldId id="376" r:id="rId20"/>
    <p:sldId id="372" r:id="rId21"/>
    <p:sldId id="369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780927"/>
            <a:ext cx="7560840" cy="1316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6ED4B-A73D-0430-6AB7-4FB43FA230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09F200-A230-7E11-1A86-75C4F49FABA2}"/>
              </a:ext>
            </a:extLst>
          </p:cNvPr>
          <p:cNvSpPr/>
          <p:nvPr/>
        </p:nvSpPr>
        <p:spPr bwMode="auto">
          <a:xfrm>
            <a:off x="10320000" y="3594294"/>
            <a:ext cx="371428" cy="372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E9DD80E-BB19-1531-6A92-F3FACA1CA9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11"/>
          <a:stretch/>
        </p:blipFill>
        <p:spPr>
          <a:xfrm>
            <a:off x="2927648" y="4793358"/>
            <a:ext cx="6192688" cy="2064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796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5EDBB-D10B-89D9-84DE-1502FDBE25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DDE0FD-957C-3FFE-2EC4-4A8EC03F8093}"/>
              </a:ext>
            </a:extLst>
          </p:cNvPr>
          <p:cNvSpPr/>
          <p:nvPr/>
        </p:nvSpPr>
        <p:spPr bwMode="auto">
          <a:xfrm>
            <a:off x="10281904" y="1018833"/>
            <a:ext cx="419047" cy="37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E9DD80E-BB19-1531-6A92-F3FACA1CA9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11"/>
          <a:stretch/>
        </p:blipFill>
        <p:spPr>
          <a:xfrm>
            <a:off x="1919536" y="2996952"/>
            <a:ext cx="9503156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59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03EC0-47BC-EA47-937E-87D8A1C315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BBDC79-A6C7-5780-8176-C144FCC0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356992"/>
            <a:ext cx="7740645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140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C96E8-268C-2DF8-89E1-5A7A7D3729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F88A9C-E7C0-5D47-D449-39B9C3361BF2}"/>
              </a:ext>
            </a:extLst>
          </p:cNvPr>
          <p:cNvSpPr/>
          <p:nvPr/>
        </p:nvSpPr>
        <p:spPr bwMode="auto">
          <a:xfrm>
            <a:off x="10320000" y="1857175"/>
            <a:ext cx="361905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BBBDC79-A6C7-5780-8176-C144FCC0CA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70"/>
          <a:stretch/>
        </p:blipFill>
        <p:spPr>
          <a:xfrm>
            <a:off x="7104113" y="2348880"/>
            <a:ext cx="4415887" cy="2523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725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62995-23BB-28F2-0567-8BDD9B73C0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0C18E5-94BE-E3D8-B6D3-70689C2B2631}"/>
              </a:ext>
            </a:extLst>
          </p:cNvPr>
          <p:cNvSpPr/>
          <p:nvPr/>
        </p:nvSpPr>
        <p:spPr bwMode="auto">
          <a:xfrm>
            <a:off x="10339047" y="1838336"/>
            <a:ext cx="333333" cy="371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BBBDC79-A6C7-5780-8176-C144FCC0CA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70"/>
          <a:stretch/>
        </p:blipFill>
        <p:spPr>
          <a:xfrm>
            <a:off x="8112224" y="2253242"/>
            <a:ext cx="3535178" cy="2020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49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3603D-A9A4-F4F2-D4B3-798C98BECB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6768752" cy="2853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C5F54-2031-98F3-AE32-C536F56E70D8}"/>
              </a:ext>
            </a:extLst>
          </p:cNvPr>
          <p:cNvSpPr/>
          <p:nvPr/>
        </p:nvSpPr>
        <p:spPr bwMode="auto">
          <a:xfrm>
            <a:off x="6600056" y="1924180"/>
            <a:ext cx="432048" cy="42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FCFAC7-75E2-B9D3-C6B0-DFD1A320E5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495361"/>
            <a:ext cx="6768752" cy="331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449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DA8BC-5D7C-A5B3-1026-D85A53BE8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9CBA01-85CF-123F-F7B9-466D69722C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58"/>
          <a:stretch/>
        </p:blipFill>
        <p:spPr>
          <a:xfrm>
            <a:off x="2423592" y="2570301"/>
            <a:ext cx="8568952" cy="42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659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3DE24-A13C-FCE4-240E-3A79B894DF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412B6B-4CFC-8D7C-64DB-9E35D83EFF83}"/>
              </a:ext>
            </a:extLst>
          </p:cNvPr>
          <p:cNvSpPr/>
          <p:nvPr/>
        </p:nvSpPr>
        <p:spPr bwMode="auto">
          <a:xfrm>
            <a:off x="10320000" y="1037646"/>
            <a:ext cx="361905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9CBA01-85CF-123F-F7B9-466D69722C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58"/>
          <a:stretch/>
        </p:blipFill>
        <p:spPr>
          <a:xfrm>
            <a:off x="2423592" y="2348880"/>
            <a:ext cx="8568952" cy="42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422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C3C09-C2FD-4535-8F24-48D458D455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ABB831-0570-7677-4B79-7425C38D4EF4}"/>
              </a:ext>
            </a:extLst>
          </p:cNvPr>
          <p:cNvSpPr/>
          <p:nvPr/>
        </p:nvSpPr>
        <p:spPr bwMode="auto">
          <a:xfrm>
            <a:off x="10320000" y="1894843"/>
            <a:ext cx="352380" cy="38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9CBA01-85CF-123F-F7B9-466D69722C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58"/>
          <a:stretch/>
        </p:blipFill>
        <p:spPr>
          <a:xfrm>
            <a:off x="2760508" y="3212976"/>
            <a:ext cx="7560840" cy="376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503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5BFF0-B352-1F48-A04F-4AA27021F3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828908" cy="2939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08BC13-A90C-57F5-7AE8-FC32BE0FDA0A}"/>
              </a:ext>
            </a:extLst>
          </p:cNvPr>
          <p:cNvSpPr/>
          <p:nvPr/>
        </p:nvSpPr>
        <p:spPr bwMode="auto">
          <a:xfrm>
            <a:off x="9336360" y="3140969"/>
            <a:ext cx="491056" cy="562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40BB69E-F6DB-CB9F-BBAF-7557BD6AD19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264" y="3908113"/>
            <a:ext cx="4618119" cy="198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A334580-7B3B-F912-A765-2E7160D0297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789040"/>
            <a:ext cx="9828908" cy="226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16DF90B2-4699-538A-2716-C3197DF1A3A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093296"/>
            <a:ext cx="9828908" cy="770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623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F58DDD-4B21-26E6-5F8F-1CEA7497B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2588AD-837A-DC6C-93F9-79446CD1E88C}"/>
              </a:ext>
            </a:extLst>
          </p:cNvPr>
          <p:cNvSpPr/>
          <p:nvPr/>
        </p:nvSpPr>
        <p:spPr bwMode="auto">
          <a:xfrm>
            <a:off x="7500952" y="3380940"/>
            <a:ext cx="1561904" cy="476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CF3183-4381-055A-682A-0941A7F3CAAC}"/>
              </a:ext>
            </a:extLst>
          </p:cNvPr>
          <p:cNvSpPr/>
          <p:nvPr/>
        </p:nvSpPr>
        <p:spPr bwMode="auto">
          <a:xfrm>
            <a:off x="10767619" y="5076550"/>
            <a:ext cx="514285" cy="40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4AD76C-2209-78C8-E7D4-810C07B568BC}"/>
              </a:ext>
            </a:extLst>
          </p:cNvPr>
          <p:cNvSpPr/>
          <p:nvPr/>
        </p:nvSpPr>
        <p:spPr bwMode="auto">
          <a:xfrm>
            <a:off x="1291428" y="5905303"/>
            <a:ext cx="1514285" cy="457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86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BCA50-65C9-45B9-A487-9BE4F1628E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4BC99F-43DD-4DD8-A8C3-A72CFC999CF8}"/>
              </a:ext>
            </a:extLst>
          </p:cNvPr>
          <p:cNvSpPr/>
          <p:nvPr/>
        </p:nvSpPr>
        <p:spPr bwMode="auto">
          <a:xfrm>
            <a:off x="10320000" y="2878496"/>
            <a:ext cx="323809" cy="37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541DDDF-EC1A-74F9-437D-6ECE7D23CE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9"/>
          <a:stretch/>
        </p:blipFill>
        <p:spPr>
          <a:xfrm>
            <a:off x="4105802" y="2348880"/>
            <a:ext cx="5328592" cy="305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10EF68A-EA10-CE70-8B40-BA9F6C6740C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5223626"/>
            <a:ext cx="10800000" cy="15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405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277831-502D-E597-3989-5F6C3E6155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18F955F-AC09-F4B9-A62E-4A183F76EE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210351"/>
            <a:ext cx="6960176" cy="3599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906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3F489-BF94-9043-C25C-550FFAE4B0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09402E-E815-4E5D-F389-297FDA4308D1}"/>
              </a:ext>
            </a:extLst>
          </p:cNvPr>
          <p:cNvSpPr/>
          <p:nvPr/>
        </p:nvSpPr>
        <p:spPr bwMode="auto">
          <a:xfrm>
            <a:off x="5159896" y="1849669"/>
            <a:ext cx="5245817" cy="496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EF7338-B47B-6771-EAA4-312E61A4D0D9}"/>
              </a:ext>
            </a:extLst>
          </p:cNvPr>
          <p:cNvSpPr/>
          <p:nvPr/>
        </p:nvSpPr>
        <p:spPr bwMode="auto">
          <a:xfrm>
            <a:off x="1500952" y="2756759"/>
            <a:ext cx="5747176" cy="486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18F955F-AC09-F4B9-A62E-4A183F76EE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277676"/>
            <a:ext cx="6829993" cy="3532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714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BE30B-0ECC-277E-5C8A-2432EB5E0F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36D2F1-2656-DD79-4ED4-63B0D2E77A87}"/>
              </a:ext>
            </a:extLst>
          </p:cNvPr>
          <p:cNvSpPr/>
          <p:nvPr/>
        </p:nvSpPr>
        <p:spPr bwMode="auto">
          <a:xfrm>
            <a:off x="2510476" y="1951808"/>
            <a:ext cx="580952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7B25FF-52DF-6E1F-F448-55EDD7C0C3A7}"/>
              </a:ext>
            </a:extLst>
          </p:cNvPr>
          <p:cNvSpPr/>
          <p:nvPr/>
        </p:nvSpPr>
        <p:spPr bwMode="auto">
          <a:xfrm>
            <a:off x="2024761" y="3694665"/>
            <a:ext cx="1009523" cy="47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776A09-FD95-3299-08A4-62CB7F453BDF}"/>
              </a:ext>
            </a:extLst>
          </p:cNvPr>
          <p:cNvSpPr/>
          <p:nvPr/>
        </p:nvSpPr>
        <p:spPr bwMode="auto">
          <a:xfrm>
            <a:off x="4672380" y="3694665"/>
            <a:ext cx="1019047" cy="4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18F955F-AC09-F4B9-A62E-4A183F76EE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429000"/>
            <a:ext cx="6352007" cy="3284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927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88335-28A8-7C8A-67CE-31B7F38960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C9FE43-37C7-1E13-60B3-1B129725BCED}"/>
              </a:ext>
            </a:extLst>
          </p:cNvPr>
          <p:cNvSpPr/>
          <p:nvPr/>
        </p:nvSpPr>
        <p:spPr bwMode="auto">
          <a:xfrm>
            <a:off x="6558095" y="1896853"/>
            <a:ext cx="2209523" cy="48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9621A6-7DFE-49AE-5AFA-B9E74BC6CA16}"/>
              </a:ext>
            </a:extLst>
          </p:cNvPr>
          <p:cNvSpPr/>
          <p:nvPr/>
        </p:nvSpPr>
        <p:spPr bwMode="auto">
          <a:xfrm>
            <a:off x="3359697" y="2813014"/>
            <a:ext cx="7084112" cy="477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621A80-1FF4-06BD-FDBA-97BE6460903F}"/>
              </a:ext>
            </a:extLst>
          </p:cNvPr>
          <p:cNvSpPr/>
          <p:nvPr/>
        </p:nvSpPr>
        <p:spPr bwMode="auto">
          <a:xfrm>
            <a:off x="1472380" y="3719632"/>
            <a:ext cx="542857" cy="44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18F955F-AC09-F4B9-A62E-4A183F76EE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296994"/>
            <a:ext cx="6768752" cy="3500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462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D9B54-CC15-F68B-B70A-28CFA64748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E3866-45A8-E451-9C55-A1113B6A8482}"/>
              </a:ext>
            </a:extLst>
          </p:cNvPr>
          <p:cNvSpPr/>
          <p:nvPr/>
        </p:nvSpPr>
        <p:spPr bwMode="auto">
          <a:xfrm>
            <a:off x="7872380" y="1954113"/>
            <a:ext cx="533333" cy="372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872CF4-8951-6494-9CF5-781619110B5F}"/>
              </a:ext>
            </a:extLst>
          </p:cNvPr>
          <p:cNvSpPr/>
          <p:nvPr/>
        </p:nvSpPr>
        <p:spPr bwMode="auto">
          <a:xfrm>
            <a:off x="7392144" y="2813014"/>
            <a:ext cx="2984998" cy="438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80A5C5-C7BE-1A4A-3B2A-7DBAA2DA8419}"/>
              </a:ext>
            </a:extLst>
          </p:cNvPr>
          <p:cNvSpPr/>
          <p:nvPr/>
        </p:nvSpPr>
        <p:spPr bwMode="auto">
          <a:xfrm>
            <a:off x="1520000" y="3738718"/>
            <a:ext cx="476190" cy="362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18F955F-AC09-F4B9-A62E-4A183F76EE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296994"/>
            <a:ext cx="6768752" cy="3500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967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0CEEF-3990-D85D-5EB6-57F34ADCBD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84ABA-4AE8-248A-D0FE-8C3F1EC9C329}"/>
              </a:ext>
            </a:extLst>
          </p:cNvPr>
          <p:cNvSpPr/>
          <p:nvPr/>
        </p:nvSpPr>
        <p:spPr bwMode="auto">
          <a:xfrm>
            <a:off x="6853333" y="999456"/>
            <a:ext cx="1057142" cy="47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26E15C-DB71-1E57-C6E4-E6985D0D6B54}"/>
              </a:ext>
            </a:extLst>
          </p:cNvPr>
          <p:cNvSpPr/>
          <p:nvPr/>
        </p:nvSpPr>
        <p:spPr bwMode="auto">
          <a:xfrm>
            <a:off x="8510476" y="2675926"/>
            <a:ext cx="1057142" cy="47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52D005-0B76-B5E5-A9C2-7A0510985D58}"/>
              </a:ext>
            </a:extLst>
          </p:cNvPr>
          <p:cNvSpPr/>
          <p:nvPr/>
        </p:nvSpPr>
        <p:spPr bwMode="auto">
          <a:xfrm>
            <a:off x="5824761" y="4352397"/>
            <a:ext cx="1628571" cy="49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22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4229C-7889-FD13-A13D-219514A545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2A13E3-7DBD-29D0-7C29-A2A0D9FCC83B}"/>
              </a:ext>
            </a:extLst>
          </p:cNvPr>
          <p:cNvSpPr/>
          <p:nvPr/>
        </p:nvSpPr>
        <p:spPr bwMode="auto">
          <a:xfrm>
            <a:off x="10632504" y="980728"/>
            <a:ext cx="887496" cy="495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598F93-E3A0-2D52-0D76-6DB9A523ACF9}"/>
              </a:ext>
            </a:extLst>
          </p:cNvPr>
          <p:cNvSpPr/>
          <p:nvPr/>
        </p:nvSpPr>
        <p:spPr bwMode="auto">
          <a:xfrm>
            <a:off x="1262857" y="1848595"/>
            <a:ext cx="542857" cy="49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321B51-E000-59A6-AB5C-CEDC4778F69A}"/>
              </a:ext>
            </a:extLst>
          </p:cNvPr>
          <p:cNvSpPr/>
          <p:nvPr/>
        </p:nvSpPr>
        <p:spPr bwMode="auto">
          <a:xfrm>
            <a:off x="7624761" y="1848595"/>
            <a:ext cx="1076190" cy="46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CB6C47-DBA0-4CBE-7BFA-E4447CB244E3}"/>
              </a:ext>
            </a:extLst>
          </p:cNvPr>
          <p:cNvSpPr/>
          <p:nvPr/>
        </p:nvSpPr>
        <p:spPr bwMode="auto">
          <a:xfrm>
            <a:off x="5034285" y="2697502"/>
            <a:ext cx="1009523" cy="486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93983B-8D50-8DF3-C574-446E5A2E289A}"/>
              </a:ext>
            </a:extLst>
          </p:cNvPr>
          <p:cNvSpPr/>
          <p:nvPr/>
        </p:nvSpPr>
        <p:spPr bwMode="auto">
          <a:xfrm>
            <a:off x="7291428" y="2697502"/>
            <a:ext cx="1000000" cy="486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35BECE-4096-9A5F-8207-A7AFE2D86173}"/>
              </a:ext>
            </a:extLst>
          </p:cNvPr>
          <p:cNvSpPr/>
          <p:nvPr/>
        </p:nvSpPr>
        <p:spPr bwMode="auto">
          <a:xfrm>
            <a:off x="10815238" y="2754732"/>
            <a:ext cx="457142" cy="333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DBE338-69DB-8A2E-ADB9-EB720CBDB6FC}"/>
              </a:ext>
            </a:extLst>
          </p:cNvPr>
          <p:cNvSpPr/>
          <p:nvPr/>
        </p:nvSpPr>
        <p:spPr bwMode="auto">
          <a:xfrm>
            <a:off x="1262857" y="3575024"/>
            <a:ext cx="542857" cy="391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35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DCA28-6641-4D2F-FABF-29BB02FC18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44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55BDD-F2C7-E04D-4A56-B9771F6329F2}"/>
              </a:ext>
            </a:extLst>
          </p:cNvPr>
          <p:cNvSpPr/>
          <p:nvPr/>
        </p:nvSpPr>
        <p:spPr bwMode="auto">
          <a:xfrm>
            <a:off x="5864954" y="2644511"/>
            <a:ext cx="1008068" cy="475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79EC8E-3F5D-4B1F-A665-F0CE9C9B7A77}"/>
              </a:ext>
            </a:extLst>
          </p:cNvPr>
          <p:cNvSpPr/>
          <p:nvPr/>
        </p:nvSpPr>
        <p:spPr bwMode="auto">
          <a:xfrm>
            <a:off x="8565817" y="2644511"/>
            <a:ext cx="1036598" cy="475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9D9D52-A37F-5C7B-EFD4-21E5415C9F75}"/>
              </a:ext>
            </a:extLst>
          </p:cNvPr>
          <p:cNvSpPr/>
          <p:nvPr/>
        </p:nvSpPr>
        <p:spPr bwMode="auto">
          <a:xfrm>
            <a:off x="5370429" y="3481438"/>
            <a:ext cx="1093659" cy="485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4F6C5F-1A1F-6986-6494-A4EA33CF6D06}"/>
              </a:ext>
            </a:extLst>
          </p:cNvPr>
          <p:cNvSpPr/>
          <p:nvPr/>
        </p:nvSpPr>
        <p:spPr bwMode="auto">
          <a:xfrm>
            <a:off x="9393194" y="5202845"/>
            <a:ext cx="1055619" cy="370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C17298-2903-FEA8-370F-2A80BCFDDC08}"/>
              </a:ext>
            </a:extLst>
          </p:cNvPr>
          <p:cNvSpPr/>
          <p:nvPr/>
        </p:nvSpPr>
        <p:spPr bwMode="auto">
          <a:xfrm>
            <a:off x="1794639" y="5992219"/>
            <a:ext cx="1046108" cy="475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107390-D602-6DE3-32DC-7D7BAE70ED7F}"/>
              </a:ext>
            </a:extLst>
          </p:cNvPr>
          <p:cNvSpPr/>
          <p:nvPr/>
        </p:nvSpPr>
        <p:spPr bwMode="auto">
          <a:xfrm>
            <a:off x="4238730" y="6011240"/>
            <a:ext cx="951008" cy="456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34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0062E-F269-D6A6-0ECD-50639286D9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391C95C-02D7-A0C1-6B0F-C92A75BD8A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89"/>
          <a:stretch/>
        </p:blipFill>
        <p:spPr>
          <a:xfrm>
            <a:off x="6672064" y="3645024"/>
            <a:ext cx="4824536" cy="299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275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46A86-A693-A12D-1E57-FED72B8C7E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A13E93-B196-ED09-3ADF-E01091CCA696}"/>
              </a:ext>
            </a:extLst>
          </p:cNvPr>
          <p:cNvSpPr/>
          <p:nvPr/>
        </p:nvSpPr>
        <p:spPr bwMode="auto">
          <a:xfrm>
            <a:off x="10291428" y="923337"/>
            <a:ext cx="361904" cy="390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391C95C-02D7-A0C1-6B0F-C92A75BD8A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89"/>
          <a:stretch/>
        </p:blipFill>
        <p:spPr>
          <a:xfrm>
            <a:off x="3359696" y="3212976"/>
            <a:ext cx="5400600" cy="3352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779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54599-16A2-F1F7-7BFE-43D4AD013C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CB004A-27DD-FEF2-51B3-18C52A2A459C}"/>
              </a:ext>
            </a:extLst>
          </p:cNvPr>
          <p:cNvSpPr/>
          <p:nvPr/>
        </p:nvSpPr>
        <p:spPr bwMode="auto">
          <a:xfrm>
            <a:off x="10320000" y="1056704"/>
            <a:ext cx="361905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391C95C-02D7-A0C1-6B0F-C92A75BD8A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89"/>
          <a:stretch/>
        </p:blipFill>
        <p:spPr>
          <a:xfrm>
            <a:off x="3683732" y="3429000"/>
            <a:ext cx="4824536" cy="299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401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DD80E-BB19-1531-6A92-F3FACA1CA9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618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2024-08-20T07:25:33Z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