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3" r:id="rId4"/>
    <p:sldId id="392" r:id="rId5"/>
    <p:sldId id="391" r:id="rId6"/>
    <p:sldId id="390" r:id="rId7"/>
    <p:sldId id="389" r:id="rId8"/>
    <p:sldId id="388" r:id="rId9"/>
    <p:sldId id="386" r:id="rId10"/>
    <p:sldId id="385" r:id="rId11"/>
    <p:sldId id="384" r:id="rId12"/>
    <p:sldId id="382" r:id="rId13"/>
    <p:sldId id="381" r:id="rId14"/>
    <p:sldId id="380" r:id="rId15"/>
    <p:sldId id="376" r:id="rId16"/>
    <p:sldId id="375" r:id="rId17"/>
    <p:sldId id="373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5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496" y="2564904"/>
            <a:ext cx="9254110" cy="1987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005064"/>
            <a:ext cx="10800000" cy="29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907201"/>
            <a:ext cx="352380" cy="382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933056"/>
            <a:ext cx="10800000" cy="29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37750"/>
            <a:ext cx="352380" cy="38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366" y="4870917"/>
            <a:ext cx="7416824" cy="205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72" y="1471092"/>
            <a:ext cx="10800000" cy="6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63719" y="1624544"/>
            <a:ext cx="361904" cy="3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72" y="2767495"/>
            <a:ext cx="10800000" cy="32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>
            <a:fillRect/>
          </a:stretch>
        </p:blipFill>
        <p:spPr>
          <a:xfrm>
            <a:off x="9032503" y="2080424"/>
            <a:ext cx="3024336" cy="2543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521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3000" y="960049"/>
            <a:ext cx="305139" cy="33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805910"/>
            <a:ext cx="8928992" cy="317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7726033" cy="35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92144" y="1196752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149080"/>
            <a:ext cx="7726033" cy="231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498" y="6381328"/>
            <a:ext cx="8020894" cy="530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799815"/>
            <a:ext cx="371427" cy="3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95600" y="1628800"/>
            <a:ext cx="112916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55"/>
          <a:stretch>
            <a:fillRect/>
          </a:stretch>
        </p:blipFill>
        <p:spPr>
          <a:xfrm>
            <a:off x="839416" y="4106299"/>
            <a:ext cx="10800000" cy="272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853333" y="4367116"/>
            <a:ext cx="1038095" cy="362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05714" y="4300340"/>
            <a:ext cx="1047619" cy="496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53333" y="5177965"/>
            <a:ext cx="1000000" cy="46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62857" y="1848283"/>
            <a:ext cx="1095238" cy="457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96190" y="4346551"/>
            <a:ext cx="952380" cy="457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36160" y="4337015"/>
            <a:ext cx="1983839" cy="48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34285" y="5166592"/>
            <a:ext cx="1561904" cy="495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55"/>
          <a:stretch>
            <a:fillRect/>
          </a:stretch>
        </p:blipFill>
        <p:spPr>
          <a:xfrm>
            <a:off x="6518310" y="5099513"/>
            <a:ext cx="5673690" cy="143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05714" y="3451973"/>
            <a:ext cx="352380" cy="381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00952" y="3461514"/>
            <a:ext cx="409523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58095" y="4291644"/>
            <a:ext cx="323809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55"/>
          <a:stretch>
            <a:fillRect/>
          </a:stretch>
        </p:blipFill>
        <p:spPr>
          <a:xfrm>
            <a:off x="2732568" y="4477707"/>
            <a:ext cx="8640960" cy="2179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55"/>
          <a:stretch>
            <a:fillRect/>
          </a:stretch>
        </p:blipFill>
        <p:spPr>
          <a:xfrm>
            <a:off x="3359696" y="4741940"/>
            <a:ext cx="7776864" cy="1961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090" y="857885"/>
            <a:ext cx="898080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20090" y="1701165"/>
            <a:ext cx="898080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0090" y="2493010"/>
            <a:ext cx="898080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7080" y="3141345"/>
            <a:ext cx="898080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881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98510" y="978944"/>
            <a:ext cx="1027343" cy="490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68938" y="1856314"/>
            <a:ext cx="1036768" cy="424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37401" y="3573317"/>
            <a:ext cx="1046193" cy="424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89085" y="3554449"/>
            <a:ext cx="1027343" cy="490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6080" y="5299754"/>
            <a:ext cx="2141517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44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1379" y="1788563"/>
            <a:ext cx="2006627" cy="494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50258" y="3528990"/>
            <a:ext cx="2130258" cy="46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10199" y="5259908"/>
            <a:ext cx="2092217" cy="494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358095" y="3687415"/>
            <a:ext cx="323809" cy="371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28920"/>
            <a:ext cx="361905" cy="373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72" y="2617155"/>
            <a:ext cx="10800000" cy="23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970903"/>
            <a:ext cx="361905" cy="390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881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9421" y="2686513"/>
            <a:ext cx="329880" cy="367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38</cp:revision>
  <dcterms:created xsi:type="dcterms:W3CDTF">2015-09-16T06:52:00Z</dcterms:created>
  <dcterms:modified xsi:type="dcterms:W3CDTF">2024-08-22T04:40:17Z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