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1" r:id="rId3"/>
    <p:sldId id="390" r:id="rId4"/>
    <p:sldId id="389" r:id="rId5"/>
    <p:sldId id="388" r:id="rId6"/>
    <p:sldId id="387" r:id="rId7"/>
    <p:sldId id="386" r:id="rId8"/>
    <p:sldId id="384" r:id="rId9"/>
    <p:sldId id="383" r:id="rId10"/>
    <p:sldId id="382" r:id="rId11"/>
    <p:sldId id="380" r:id="rId12"/>
    <p:sldId id="378" r:id="rId13"/>
    <p:sldId id="377" r:id="rId14"/>
    <p:sldId id="376" r:id="rId15"/>
    <p:sldId id="373" r:id="rId16"/>
    <p:sldId id="371" r:id="rId17"/>
    <p:sldId id="369" r:id="rId18"/>
    <p:sldId id="368" r:id="rId19"/>
    <p:sldId id="392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55135"/>
            <a:ext cx="12192001" cy="23477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C8D7B-B5F9-D65F-C5FF-E188330274CD}"/>
              </a:ext>
            </a:extLst>
          </p:cNvPr>
          <p:cNvSpPr/>
          <p:nvPr/>
        </p:nvSpPr>
        <p:spPr bwMode="auto">
          <a:xfrm>
            <a:off x="9624392" y="3356992"/>
            <a:ext cx="2567608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04411-8B96-42A4-9202-4B97BB65F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256AE8-EBA5-9B8C-E554-491D446969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1700808"/>
            <a:ext cx="6898801" cy="515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975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BA25A-6B61-F76E-0397-03EACF6853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66F1B-B3AD-931D-54B5-255FAA07B79C}"/>
              </a:ext>
            </a:extLst>
          </p:cNvPr>
          <p:cNvSpPr/>
          <p:nvPr/>
        </p:nvSpPr>
        <p:spPr bwMode="auto">
          <a:xfrm>
            <a:off x="10281904" y="2013293"/>
            <a:ext cx="419047" cy="37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7D8FDC3-EFD3-CAD8-8C12-B3800FA279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48587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5256AE8-EBA5-9B8C-E554-491D446969F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4112695"/>
            <a:ext cx="3672408" cy="274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712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1EDF3-64BC-614B-3E20-44099554CD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45457D-207C-4E61-CC7C-1E0F83F36F85}"/>
              </a:ext>
            </a:extLst>
          </p:cNvPr>
          <p:cNvSpPr/>
          <p:nvPr/>
        </p:nvSpPr>
        <p:spPr bwMode="auto">
          <a:xfrm>
            <a:off x="10339047" y="1989903"/>
            <a:ext cx="333333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5256AE8-EBA5-9B8C-E554-491D446969F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4112695"/>
            <a:ext cx="3672408" cy="274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350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24A87-0F5D-3536-75DC-21D351505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319F9-58AE-3450-1578-6D32323A88A3}"/>
              </a:ext>
            </a:extLst>
          </p:cNvPr>
          <p:cNvSpPr/>
          <p:nvPr/>
        </p:nvSpPr>
        <p:spPr bwMode="auto">
          <a:xfrm>
            <a:off x="10291428" y="961502"/>
            <a:ext cx="419047" cy="37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5256AE8-EBA5-9B8C-E554-491D446969F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151" y="1305053"/>
            <a:ext cx="4671398" cy="3492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289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8DFB7-AD0A-44EA-050B-649F1DA46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CE184F-4F0A-0F48-8692-CB06C4EC88C8}"/>
              </a:ext>
            </a:extLst>
          </p:cNvPr>
          <p:cNvSpPr/>
          <p:nvPr/>
        </p:nvSpPr>
        <p:spPr bwMode="auto">
          <a:xfrm>
            <a:off x="10320000" y="4644417"/>
            <a:ext cx="352380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56E2292-C624-4F82-A4EB-2AF008190D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492556"/>
            <a:ext cx="5904656" cy="2055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9B5D4722-ADCC-326F-B7A0-A8607659A71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646" y="4835237"/>
            <a:ext cx="9120544" cy="2190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725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03A3B-93D2-E1E4-C0A3-98ADD84159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274133D-036C-E7DA-ABEE-80938160D3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554584"/>
            <a:ext cx="5976664" cy="329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9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CE5C6-59E6-8247-C647-33BD9CAA14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6DBDD-31EF-96A7-9BE7-378ED0D9D664}"/>
              </a:ext>
            </a:extLst>
          </p:cNvPr>
          <p:cNvSpPr/>
          <p:nvPr/>
        </p:nvSpPr>
        <p:spPr bwMode="auto">
          <a:xfrm>
            <a:off x="10320000" y="2031605"/>
            <a:ext cx="352380" cy="382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0D51B68-5578-DAC8-59DD-B975B854C2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796720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274133D-036C-E7DA-ABEE-80938160D3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406617"/>
            <a:ext cx="4464496" cy="2462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756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1CA67-21A5-8127-3249-4BD31D4946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1ECC9-263A-2C9B-B613-F52A20C23F98}"/>
              </a:ext>
            </a:extLst>
          </p:cNvPr>
          <p:cNvSpPr/>
          <p:nvPr/>
        </p:nvSpPr>
        <p:spPr bwMode="auto">
          <a:xfrm>
            <a:off x="10291428" y="1990921"/>
            <a:ext cx="361904" cy="381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274133D-036C-E7DA-ABEE-80938160D3A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406617"/>
            <a:ext cx="4464496" cy="2462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496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64231-7811-B1D3-3F3C-ACEB727A3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C0D65BE-1B3B-AAFB-502D-8B8DD95FEB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1457400"/>
            <a:ext cx="9416430" cy="540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410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975B6-B578-0422-6A54-17823AFD96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92"/>
          <a:stretch/>
        </p:blipFill>
        <p:spPr>
          <a:xfrm>
            <a:off x="720000" y="827999"/>
            <a:ext cx="10800000" cy="209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16C48-1998-3CAF-A949-D7B6CFF9E574}"/>
              </a:ext>
            </a:extLst>
          </p:cNvPr>
          <p:cNvSpPr/>
          <p:nvPr/>
        </p:nvSpPr>
        <p:spPr bwMode="auto">
          <a:xfrm>
            <a:off x="5805714" y="1009090"/>
            <a:ext cx="1590476" cy="4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5BD432-1DA5-8FBB-30C1-A4936F66A9C8}"/>
              </a:ext>
            </a:extLst>
          </p:cNvPr>
          <p:cNvSpPr/>
          <p:nvPr/>
        </p:nvSpPr>
        <p:spPr bwMode="auto">
          <a:xfrm>
            <a:off x="6843809" y="2009860"/>
            <a:ext cx="971428" cy="4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C0D65BE-1B3B-AAFB-502D-8B8DD95FEB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476071"/>
            <a:ext cx="7416824" cy="425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326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57DEF-467D-2916-09F5-9E8363136E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56A13C-3C29-807E-D513-24AF08DE92CE}"/>
              </a:ext>
            </a:extLst>
          </p:cNvPr>
          <p:cNvSpPr/>
          <p:nvPr/>
        </p:nvSpPr>
        <p:spPr bwMode="auto">
          <a:xfrm>
            <a:off x="8328248" y="3718176"/>
            <a:ext cx="1800199" cy="502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924DC3-76B2-9BA7-D5CB-1CD4ABB431F4}"/>
              </a:ext>
            </a:extLst>
          </p:cNvPr>
          <p:cNvSpPr/>
          <p:nvPr/>
        </p:nvSpPr>
        <p:spPr bwMode="auto">
          <a:xfrm>
            <a:off x="6300952" y="4719723"/>
            <a:ext cx="980952" cy="467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27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975B6-B578-0422-6A54-17823AFD96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35"/>
          <a:stretch/>
        </p:blipFill>
        <p:spPr>
          <a:xfrm>
            <a:off x="720000" y="764704"/>
            <a:ext cx="10800000" cy="387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D14A1E-7F94-44D9-FE71-10AD7D47E073}"/>
              </a:ext>
            </a:extLst>
          </p:cNvPr>
          <p:cNvSpPr/>
          <p:nvPr/>
        </p:nvSpPr>
        <p:spPr bwMode="auto">
          <a:xfrm>
            <a:off x="4643809" y="2033301"/>
            <a:ext cx="838095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409FFC-1EEF-D3ED-44DA-B1F2757F7F33}"/>
              </a:ext>
            </a:extLst>
          </p:cNvPr>
          <p:cNvSpPr/>
          <p:nvPr/>
        </p:nvSpPr>
        <p:spPr bwMode="auto">
          <a:xfrm>
            <a:off x="6224761" y="4034842"/>
            <a:ext cx="847619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C0D65BE-1B3B-AAFB-502D-8B8DD95FEB0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3717032"/>
            <a:ext cx="4645439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756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DB915-2419-6382-80AF-4758CDD25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257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3647D-E405-4C28-6424-B60395408E00}"/>
              </a:ext>
            </a:extLst>
          </p:cNvPr>
          <p:cNvSpPr/>
          <p:nvPr/>
        </p:nvSpPr>
        <p:spPr bwMode="auto">
          <a:xfrm>
            <a:off x="5383010" y="1826807"/>
            <a:ext cx="257670" cy="324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2C38BE-D0AA-A9C0-BCBF-E28918F23086}"/>
              </a:ext>
            </a:extLst>
          </p:cNvPr>
          <p:cNvSpPr/>
          <p:nvPr/>
        </p:nvSpPr>
        <p:spPr bwMode="auto">
          <a:xfrm>
            <a:off x="2748118" y="2700764"/>
            <a:ext cx="274294" cy="324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5AAD18-60CE-1D21-862F-ABB0A83CB81F}"/>
              </a:ext>
            </a:extLst>
          </p:cNvPr>
          <p:cNvSpPr/>
          <p:nvPr/>
        </p:nvSpPr>
        <p:spPr bwMode="auto">
          <a:xfrm>
            <a:off x="4751301" y="4423709"/>
            <a:ext cx="872755" cy="31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CC6DCD-42A3-3250-A882-CFB39C18C20A}"/>
              </a:ext>
            </a:extLst>
          </p:cNvPr>
          <p:cNvSpPr/>
          <p:nvPr/>
        </p:nvSpPr>
        <p:spPr bwMode="auto">
          <a:xfrm>
            <a:off x="7228265" y="6138330"/>
            <a:ext cx="930939" cy="382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C0D65BE-1B3B-AAFB-502D-8B8DD95FEB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30"/>
          <a:stretch/>
        </p:blipFill>
        <p:spPr>
          <a:xfrm>
            <a:off x="9264352" y="2971701"/>
            <a:ext cx="2736304" cy="223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046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59C42-3586-9EEB-F434-4A2BA2D9A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36C78-960B-D1C0-F880-72DB28E825D0}"/>
              </a:ext>
            </a:extLst>
          </p:cNvPr>
          <p:cNvSpPr/>
          <p:nvPr/>
        </p:nvSpPr>
        <p:spPr bwMode="auto">
          <a:xfrm>
            <a:off x="1977142" y="3942739"/>
            <a:ext cx="1714285" cy="48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FB49CA-1C8E-F391-B042-08EB914A47BD}"/>
              </a:ext>
            </a:extLst>
          </p:cNvPr>
          <p:cNvSpPr/>
          <p:nvPr/>
        </p:nvSpPr>
        <p:spPr bwMode="auto">
          <a:xfrm>
            <a:off x="6843808" y="4797153"/>
            <a:ext cx="256190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C0D65BE-1B3B-AAFB-502D-8B8DD95FEB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30"/>
          <a:stretch/>
        </p:blipFill>
        <p:spPr>
          <a:xfrm>
            <a:off x="9405714" y="3391654"/>
            <a:ext cx="2350886" cy="191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928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0A058-148B-FEE5-5DDB-7CD0F155E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213B5-CCCE-EC8D-4301-13CC751ED510}"/>
              </a:ext>
            </a:extLst>
          </p:cNvPr>
          <p:cNvSpPr/>
          <p:nvPr/>
        </p:nvSpPr>
        <p:spPr bwMode="auto">
          <a:xfrm>
            <a:off x="5087888" y="1076043"/>
            <a:ext cx="1346397" cy="42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BC4BE1-1F93-73E0-EAA5-FFA648ED3130}"/>
              </a:ext>
            </a:extLst>
          </p:cNvPr>
          <p:cNvSpPr/>
          <p:nvPr/>
        </p:nvSpPr>
        <p:spPr bwMode="auto">
          <a:xfrm>
            <a:off x="7986666" y="1066503"/>
            <a:ext cx="952380" cy="467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595A51-AF38-5A51-86A5-C27B844C894F}"/>
              </a:ext>
            </a:extLst>
          </p:cNvPr>
          <p:cNvSpPr/>
          <p:nvPr/>
        </p:nvSpPr>
        <p:spPr bwMode="auto">
          <a:xfrm>
            <a:off x="10777142" y="1123743"/>
            <a:ext cx="504761" cy="32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7BE4A8-2B84-8093-6258-783D2A6C8649}"/>
              </a:ext>
            </a:extLst>
          </p:cNvPr>
          <p:cNvSpPr/>
          <p:nvPr/>
        </p:nvSpPr>
        <p:spPr bwMode="auto">
          <a:xfrm>
            <a:off x="1272380" y="2068219"/>
            <a:ext cx="1057142" cy="467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40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B0480-7C02-CAE2-5708-BD93AA3F0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A3E7F-9805-C261-588C-60A70EE07F32}"/>
              </a:ext>
            </a:extLst>
          </p:cNvPr>
          <p:cNvSpPr/>
          <p:nvPr/>
        </p:nvSpPr>
        <p:spPr bwMode="auto">
          <a:xfrm>
            <a:off x="10777142" y="1971528"/>
            <a:ext cx="495238" cy="34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A73637-5878-E063-E30A-229AD429DBD4}"/>
              </a:ext>
            </a:extLst>
          </p:cNvPr>
          <p:cNvSpPr/>
          <p:nvPr/>
        </p:nvSpPr>
        <p:spPr bwMode="auto">
          <a:xfrm>
            <a:off x="911424" y="2933999"/>
            <a:ext cx="4427622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70CBDB-EE45-577E-54AE-016AA747D827}"/>
              </a:ext>
            </a:extLst>
          </p:cNvPr>
          <p:cNvSpPr/>
          <p:nvPr/>
        </p:nvSpPr>
        <p:spPr bwMode="auto">
          <a:xfrm>
            <a:off x="4205714" y="3915528"/>
            <a:ext cx="1580952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279448-BBAE-DACF-B873-6F17068FBC95}"/>
              </a:ext>
            </a:extLst>
          </p:cNvPr>
          <p:cNvSpPr/>
          <p:nvPr/>
        </p:nvSpPr>
        <p:spPr bwMode="auto">
          <a:xfrm>
            <a:off x="6310476" y="4906587"/>
            <a:ext cx="1523809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49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AE31C-C54A-850A-9B22-A0683B858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4420E-01DE-CA53-1402-A7321B97DD61}"/>
              </a:ext>
            </a:extLst>
          </p:cNvPr>
          <p:cNvSpPr/>
          <p:nvPr/>
        </p:nvSpPr>
        <p:spPr bwMode="auto">
          <a:xfrm>
            <a:off x="6384032" y="904206"/>
            <a:ext cx="1412156" cy="50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333BD9-1EBE-8512-F295-BAA908AF50CB}"/>
              </a:ext>
            </a:extLst>
          </p:cNvPr>
          <p:cNvSpPr/>
          <p:nvPr/>
        </p:nvSpPr>
        <p:spPr bwMode="auto">
          <a:xfrm>
            <a:off x="9129523" y="904207"/>
            <a:ext cx="1057142" cy="4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84C0C0-2D34-AF35-ED89-2F87EEDE8E8E}"/>
              </a:ext>
            </a:extLst>
          </p:cNvPr>
          <p:cNvSpPr/>
          <p:nvPr/>
        </p:nvSpPr>
        <p:spPr bwMode="auto">
          <a:xfrm>
            <a:off x="1786666" y="3914390"/>
            <a:ext cx="1057142" cy="47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8CF212-F88D-3A6A-8562-54DDA91825CE}"/>
              </a:ext>
            </a:extLst>
          </p:cNvPr>
          <p:cNvSpPr/>
          <p:nvPr/>
        </p:nvSpPr>
        <p:spPr bwMode="auto">
          <a:xfrm>
            <a:off x="6567619" y="3914390"/>
            <a:ext cx="4784965" cy="466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956B7D-2C39-73DF-39C4-1AAAD7DFF0A1}"/>
              </a:ext>
            </a:extLst>
          </p:cNvPr>
          <p:cNvSpPr/>
          <p:nvPr/>
        </p:nvSpPr>
        <p:spPr bwMode="auto">
          <a:xfrm>
            <a:off x="1300952" y="4924135"/>
            <a:ext cx="2057142" cy="45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0EBD70-436B-E5E2-364B-7BD13617DFE0}"/>
              </a:ext>
            </a:extLst>
          </p:cNvPr>
          <p:cNvSpPr/>
          <p:nvPr/>
        </p:nvSpPr>
        <p:spPr bwMode="auto">
          <a:xfrm>
            <a:off x="9072380" y="4914610"/>
            <a:ext cx="1638095" cy="49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210BCD6-B3ED-EE42-E608-BEE27DC80DD6}"/>
              </a:ext>
            </a:extLst>
          </p:cNvPr>
          <p:cNvSpPr/>
          <p:nvPr/>
        </p:nvSpPr>
        <p:spPr bwMode="auto">
          <a:xfrm>
            <a:off x="1703512" y="5943407"/>
            <a:ext cx="1683153" cy="4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8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F27D6-DAE3-7B4B-8DD4-A34019559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BEC8F3-3E90-FCBA-3520-44A5CA810F5B}"/>
              </a:ext>
            </a:extLst>
          </p:cNvPr>
          <p:cNvSpPr/>
          <p:nvPr/>
        </p:nvSpPr>
        <p:spPr bwMode="auto">
          <a:xfrm>
            <a:off x="10329523" y="3924473"/>
            <a:ext cx="371428" cy="38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9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C6297-51AC-DC36-8BB4-BBD583549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8C501-098A-86C8-B267-15B26F3D7EA5}"/>
              </a:ext>
            </a:extLst>
          </p:cNvPr>
          <p:cNvSpPr/>
          <p:nvPr/>
        </p:nvSpPr>
        <p:spPr bwMode="auto">
          <a:xfrm>
            <a:off x="10339047" y="2985919"/>
            <a:ext cx="333333" cy="37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8C36E8-384B-C35E-5BD4-71E586A63F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525" y="3769165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412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986B8-F816-D320-196F-932B2E69E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F28B54-59DC-2190-55B6-51F5DABC35CC}"/>
              </a:ext>
            </a:extLst>
          </p:cNvPr>
          <p:cNvSpPr/>
          <p:nvPr/>
        </p:nvSpPr>
        <p:spPr bwMode="auto">
          <a:xfrm>
            <a:off x="10291428" y="1962214"/>
            <a:ext cx="419047" cy="37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7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96E1D-94E2-0576-F2EC-575F5259AF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157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9B11D-5D55-6CED-FB97-D8368156C11E}"/>
              </a:ext>
            </a:extLst>
          </p:cNvPr>
          <p:cNvSpPr/>
          <p:nvPr/>
        </p:nvSpPr>
        <p:spPr bwMode="auto">
          <a:xfrm>
            <a:off x="7941149" y="2590548"/>
            <a:ext cx="271956" cy="293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20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2024-08-20T07:14:43Z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