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2"/>
  </p:notesMasterIdLst>
  <p:sldIdLst>
    <p:sldId id="363" r:id="rId2"/>
    <p:sldId id="409" r:id="rId3"/>
    <p:sldId id="406" r:id="rId4"/>
    <p:sldId id="405" r:id="rId5"/>
    <p:sldId id="404" r:id="rId6"/>
    <p:sldId id="403" r:id="rId7"/>
    <p:sldId id="402" r:id="rId8"/>
    <p:sldId id="401" r:id="rId9"/>
    <p:sldId id="400" r:id="rId10"/>
    <p:sldId id="398" r:id="rId11"/>
    <p:sldId id="397" r:id="rId12"/>
    <p:sldId id="395" r:id="rId13"/>
    <p:sldId id="394" r:id="rId14"/>
    <p:sldId id="393" r:id="rId15"/>
    <p:sldId id="392" r:id="rId16"/>
    <p:sldId id="391" r:id="rId17"/>
    <p:sldId id="390" r:id="rId18"/>
    <p:sldId id="389" r:id="rId19"/>
    <p:sldId id="388" r:id="rId20"/>
    <p:sldId id="387" r:id="rId21"/>
    <p:sldId id="386" r:id="rId22"/>
    <p:sldId id="385" r:id="rId23"/>
    <p:sldId id="384" r:id="rId24"/>
    <p:sldId id="383" r:id="rId25"/>
    <p:sldId id="382" r:id="rId26"/>
    <p:sldId id="380" r:id="rId27"/>
    <p:sldId id="379" r:id="rId28"/>
    <p:sldId id="378" r:id="rId29"/>
    <p:sldId id="377" r:id="rId30"/>
    <p:sldId id="376" r:id="rId31"/>
    <p:sldId id="374" r:id="rId32"/>
    <p:sldId id="372" r:id="rId33"/>
    <p:sldId id="371" r:id="rId34"/>
    <p:sldId id="370" r:id="rId35"/>
    <p:sldId id="369" r:id="rId36"/>
    <p:sldId id="368" r:id="rId37"/>
    <p:sldId id="367" r:id="rId38"/>
    <p:sldId id="366" r:id="rId39"/>
    <p:sldId id="365" r:id="rId40"/>
    <p:sldId id="364" r:id="rId4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B85D-3804-44A5-B1C6-F249CBBE2F03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DF5C4-A51B-402E-B0B6-034191F734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284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F5C4-A51B-402E-B0B6-034191F734D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83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FF193-0060-3388-1FD7-E999A51161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2567608" y="2849144"/>
            <a:ext cx="6984776" cy="115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2AA44-BA6F-866C-B33D-3C137FFB0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7816C-D342-A7EC-DA56-BE19BDD4BCD7}"/>
              </a:ext>
            </a:extLst>
          </p:cNvPr>
          <p:cNvSpPr/>
          <p:nvPr/>
        </p:nvSpPr>
        <p:spPr bwMode="auto">
          <a:xfrm>
            <a:off x="10586666" y="1799462"/>
            <a:ext cx="333333" cy="295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768270-FC91-1FC3-9B26-3C8E0D2A32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68"/>
          <a:stretch/>
        </p:blipFill>
        <p:spPr>
          <a:xfrm>
            <a:off x="3935760" y="3709380"/>
            <a:ext cx="4320480" cy="31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707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9528E-7446-3531-82D9-110088306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D63FC-A01C-25EB-1EFF-8DF6EFF21BDA}"/>
              </a:ext>
            </a:extLst>
          </p:cNvPr>
          <p:cNvSpPr/>
          <p:nvPr/>
        </p:nvSpPr>
        <p:spPr bwMode="auto">
          <a:xfrm>
            <a:off x="10605714" y="1047332"/>
            <a:ext cx="304761" cy="2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12A8FF-7480-FB99-15F1-88DC9D2F32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2420888"/>
            <a:ext cx="10800000" cy="22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E768270-FC91-1FC3-9B26-3C8E0D2A32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68"/>
          <a:stretch/>
        </p:blipFill>
        <p:spPr>
          <a:xfrm>
            <a:off x="7032104" y="1501170"/>
            <a:ext cx="4320480" cy="31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958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49870-2C8D-C08B-8F62-253BF54D5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736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925A0-F000-A62C-CA85-EBF4EDE3D8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533C17-92E8-B938-32C9-D465899648F9}"/>
              </a:ext>
            </a:extLst>
          </p:cNvPr>
          <p:cNvSpPr/>
          <p:nvPr/>
        </p:nvSpPr>
        <p:spPr bwMode="auto">
          <a:xfrm>
            <a:off x="10577142" y="943002"/>
            <a:ext cx="342857" cy="29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F49870-2C8D-C08B-8F62-253BF54D5A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19135" r="35553"/>
          <a:stretch/>
        </p:blipFill>
        <p:spPr>
          <a:xfrm>
            <a:off x="3647728" y="2348880"/>
            <a:ext cx="4896544" cy="368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24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30550-0D5C-FA99-6EEC-20DB909E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D8EE6-8199-DF60-255A-8BE91CC475A3}"/>
              </a:ext>
            </a:extLst>
          </p:cNvPr>
          <p:cNvSpPr/>
          <p:nvPr/>
        </p:nvSpPr>
        <p:spPr bwMode="auto">
          <a:xfrm>
            <a:off x="10624761" y="1812407"/>
            <a:ext cx="266666" cy="28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F49870-2C8D-C08B-8F62-253BF54D5A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19135" r="35553"/>
          <a:stretch/>
        </p:blipFill>
        <p:spPr>
          <a:xfrm>
            <a:off x="3647728" y="3016635"/>
            <a:ext cx="4896544" cy="368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437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5DCF9-78D0-227B-36A6-5E58AEE7FB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12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C188C-9191-7744-5196-D5280D2F3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CA342-9112-6C78-5D69-6FBF3B63C1B4}"/>
              </a:ext>
            </a:extLst>
          </p:cNvPr>
          <p:cNvSpPr/>
          <p:nvPr/>
        </p:nvSpPr>
        <p:spPr bwMode="auto">
          <a:xfrm>
            <a:off x="10605714" y="1810732"/>
            <a:ext cx="276190" cy="29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C5DCF9-78D0-227B-36A6-5E58AEE7FB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1" t="28271" r="20886"/>
          <a:stretch/>
        </p:blipFill>
        <p:spPr>
          <a:xfrm>
            <a:off x="3563716" y="3814362"/>
            <a:ext cx="5112568" cy="301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710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D8172-1612-95DE-DAA6-3076ABBF0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12B97-62FB-18E2-1F52-355FDBDC4253}"/>
              </a:ext>
            </a:extLst>
          </p:cNvPr>
          <p:cNvSpPr/>
          <p:nvPr/>
        </p:nvSpPr>
        <p:spPr bwMode="auto">
          <a:xfrm>
            <a:off x="10586666" y="933097"/>
            <a:ext cx="295238" cy="30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C41A4-75D1-8F2B-A0F1-0730A8E5BADB}"/>
              </a:ext>
            </a:extLst>
          </p:cNvPr>
          <p:cNvSpPr/>
          <p:nvPr/>
        </p:nvSpPr>
        <p:spPr bwMode="auto">
          <a:xfrm>
            <a:off x="10586666" y="2547795"/>
            <a:ext cx="304761" cy="29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7C5DCF9-78D0-227B-36A6-5E58AEE7FB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1" t="28271" r="20886"/>
          <a:stretch/>
        </p:blipFill>
        <p:spPr>
          <a:xfrm>
            <a:off x="3563716" y="3732544"/>
            <a:ext cx="5112568" cy="301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347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F9EEB-56F7-367F-055D-194D5B185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1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3A4DBA-201D-FFC7-9AE1-7E768D239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/>
          <a:stretch/>
        </p:blipFill>
        <p:spPr>
          <a:xfrm>
            <a:off x="4127932" y="1628800"/>
            <a:ext cx="3936136" cy="4961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328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A4DBA-201D-FFC7-9AE1-7E768D239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42A62-141A-9045-2E28-16717128789F}"/>
              </a:ext>
            </a:extLst>
          </p:cNvPr>
          <p:cNvSpPr/>
          <p:nvPr/>
        </p:nvSpPr>
        <p:spPr bwMode="auto">
          <a:xfrm>
            <a:off x="6205714" y="1028168"/>
            <a:ext cx="276190" cy="295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4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2A79E-F4E9-1B85-D448-D859D2E13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6DE897-E290-BC29-8598-82365AA10D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1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4C5CB9A-7A2B-6D1F-BC12-9BEEFDEA1A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780928"/>
            <a:ext cx="8127262" cy="418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981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C9D3C-266D-FAF0-44EC-7E35C15F3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555A6D-E763-4C7E-8BB8-B19E2FA37F42}"/>
              </a:ext>
            </a:extLst>
          </p:cNvPr>
          <p:cNvSpPr/>
          <p:nvPr/>
        </p:nvSpPr>
        <p:spPr bwMode="auto">
          <a:xfrm>
            <a:off x="10605714" y="980885"/>
            <a:ext cx="276190" cy="29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3A4DBA-201D-FFC7-9AE1-7E768D239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/>
          <a:stretch/>
        </p:blipFill>
        <p:spPr>
          <a:xfrm>
            <a:off x="4355882" y="2204864"/>
            <a:ext cx="3480236" cy="43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818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6CF33-F5D2-0EB4-900F-B5489CDFE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5D58A8-1BB6-1138-1461-EC8E669E67AD}"/>
              </a:ext>
            </a:extLst>
          </p:cNvPr>
          <p:cNvSpPr/>
          <p:nvPr/>
        </p:nvSpPr>
        <p:spPr bwMode="auto">
          <a:xfrm>
            <a:off x="10586666" y="961767"/>
            <a:ext cx="304761" cy="286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6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E940C-F5AD-E03F-F87C-3AC16791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0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B64EC-8394-4815-002D-26A027A47978}"/>
              </a:ext>
            </a:extLst>
          </p:cNvPr>
          <p:cNvSpPr/>
          <p:nvPr/>
        </p:nvSpPr>
        <p:spPr bwMode="auto">
          <a:xfrm>
            <a:off x="5286126" y="5488707"/>
            <a:ext cx="2236279" cy="33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329730-8B7C-2483-B20E-FD43E4B5DA35}"/>
              </a:ext>
            </a:extLst>
          </p:cNvPr>
          <p:cNvSpPr/>
          <p:nvPr/>
        </p:nvSpPr>
        <p:spPr bwMode="auto">
          <a:xfrm>
            <a:off x="2338729" y="6218697"/>
            <a:ext cx="2264349" cy="33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4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03413-AFC5-4101-FBEC-C13CF234D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B2383-BA2E-DDE7-E876-8FEA91C1DD28}"/>
              </a:ext>
            </a:extLst>
          </p:cNvPr>
          <p:cNvSpPr/>
          <p:nvPr/>
        </p:nvSpPr>
        <p:spPr bwMode="auto">
          <a:xfrm>
            <a:off x="4548571" y="923274"/>
            <a:ext cx="1257142" cy="34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BE4AC-3BA1-5DE8-EE51-CD28EA2424D6}"/>
              </a:ext>
            </a:extLst>
          </p:cNvPr>
          <p:cNvSpPr/>
          <p:nvPr/>
        </p:nvSpPr>
        <p:spPr bwMode="auto">
          <a:xfrm>
            <a:off x="2520000" y="1685475"/>
            <a:ext cx="438095" cy="31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0441F1-EF37-37FD-152B-2A5CCC15289D}"/>
              </a:ext>
            </a:extLst>
          </p:cNvPr>
          <p:cNvSpPr/>
          <p:nvPr/>
        </p:nvSpPr>
        <p:spPr bwMode="auto">
          <a:xfrm>
            <a:off x="3386666" y="2438148"/>
            <a:ext cx="380952" cy="2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7C0969-5D0E-C866-A578-1A526CCAA6E6}"/>
              </a:ext>
            </a:extLst>
          </p:cNvPr>
          <p:cNvSpPr/>
          <p:nvPr/>
        </p:nvSpPr>
        <p:spPr bwMode="auto">
          <a:xfrm>
            <a:off x="3405714" y="3143184"/>
            <a:ext cx="1695238" cy="39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208B83-5E8F-A10D-6DF0-BCE15298C701}"/>
              </a:ext>
            </a:extLst>
          </p:cNvPr>
          <p:cNvSpPr/>
          <p:nvPr/>
        </p:nvSpPr>
        <p:spPr bwMode="auto">
          <a:xfrm>
            <a:off x="7929523" y="3190821"/>
            <a:ext cx="342857" cy="27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D0E940C-F5AD-E03F-F87C-3AC16791A8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9" t="24691" r="31010" b="22542"/>
          <a:stretch/>
        </p:blipFill>
        <p:spPr>
          <a:xfrm>
            <a:off x="4428543" y="3805631"/>
            <a:ext cx="3672408" cy="309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465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39817-65AC-109B-EDA8-6C0C471895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63A09-0433-3FFD-A28E-6C272FDAECAE}"/>
              </a:ext>
            </a:extLst>
          </p:cNvPr>
          <p:cNvSpPr/>
          <p:nvPr/>
        </p:nvSpPr>
        <p:spPr bwMode="auto">
          <a:xfrm>
            <a:off x="4205714" y="1037604"/>
            <a:ext cx="790476" cy="33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2A02C5-7974-01EA-42C9-E831341ED67E}"/>
              </a:ext>
            </a:extLst>
          </p:cNvPr>
          <p:cNvSpPr/>
          <p:nvPr/>
        </p:nvSpPr>
        <p:spPr bwMode="auto">
          <a:xfrm>
            <a:off x="5777142" y="1790277"/>
            <a:ext cx="838095" cy="31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87E581-B806-2FFA-2023-D487056D46B0}"/>
              </a:ext>
            </a:extLst>
          </p:cNvPr>
          <p:cNvSpPr/>
          <p:nvPr/>
        </p:nvSpPr>
        <p:spPr bwMode="auto">
          <a:xfrm>
            <a:off x="9872380" y="1771222"/>
            <a:ext cx="400001" cy="34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3D408-2E29-8C3B-920C-EFCF63502777}"/>
              </a:ext>
            </a:extLst>
          </p:cNvPr>
          <p:cNvSpPr/>
          <p:nvPr/>
        </p:nvSpPr>
        <p:spPr bwMode="auto">
          <a:xfrm>
            <a:off x="3758095" y="3286097"/>
            <a:ext cx="428571" cy="3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D0E940C-F5AD-E03F-F87C-3AC16791A8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9" t="24691" r="31010" b="22542"/>
          <a:stretch/>
        </p:blipFill>
        <p:spPr>
          <a:xfrm>
            <a:off x="4428543" y="3805631"/>
            <a:ext cx="3672408" cy="309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346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CD79E-8EA0-6599-4958-37F9573A2E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7DCBF1-FEB8-1FC1-608A-5A545D97A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 b="4290"/>
          <a:stretch/>
        </p:blipFill>
        <p:spPr>
          <a:xfrm>
            <a:off x="3215680" y="2564904"/>
            <a:ext cx="7056784" cy="420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16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8ED24-59C0-8671-4CAC-A22B629F6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24ACE-27DA-83F7-C969-A0A451C7F55C}"/>
              </a:ext>
            </a:extLst>
          </p:cNvPr>
          <p:cNvSpPr/>
          <p:nvPr/>
        </p:nvSpPr>
        <p:spPr bwMode="auto">
          <a:xfrm>
            <a:off x="7472380" y="923245"/>
            <a:ext cx="800000" cy="36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FD7A39-9E6B-FA21-AB3F-AFF66DA26D78}"/>
              </a:ext>
            </a:extLst>
          </p:cNvPr>
          <p:cNvSpPr/>
          <p:nvPr/>
        </p:nvSpPr>
        <p:spPr bwMode="auto">
          <a:xfrm>
            <a:off x="9320000" y="951819"/>
            <a:ext cx="809523" cy="30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97DCBF1-FEB8-1FC1-608A-5A545D97A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 b="4290"/>
          <a:stretch/>
        </p:blipFill>
        <p:spPr>
          <a:xfrm>
            <a:off x="3215680" y="1628800"/>
            <a:ext cx="7056784" cy="420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877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026C2-213E-C8AA-62B9-7D128DDEE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0BEDF-0B40-5816-C728-0D6F1BD78BF4}"/>
              </a:ext>
            </a:extLst>
          </p:cNvPr>
          <p:cNvSpPr/>
          <p:nvPr/>
        </p:nvSpPr>
        <p:spPr bwMode="auto">
          <a:xfrm>
            <a:off x="4253333" y="961571"/>
            <a:ext cx="790476" cy="286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C83BCA-4A89-0865-A6B1-B868C07F4323}"/>
              </a:ext>
            </a:extLst>
          </p:cNvPr>
          <p:cNvSpPr/>
          <p:nvPr/>
        </p:nvSpPr>
        <p:spPr bwMode="auto">
          <a:xfrm>
            <a:off x="9634285" y="1658055"/>
            <a:ext cx="447619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D32857-2FEF-9279-5065-FDD8D749832B}"/>
              </a:ext>
            </a:extLst>
          </p:cNvPr>
          <p:cNvSpPr/>
          <p:nvPr/>
        </p:nvSpPr>
        <p:spPr bwMode="auto">
          <a:xfrm>
            <a:off x="6224761" y="3184596"/>
            <a:ext cx="171428" cy="286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7DCBF1-FEB8-1FC1-608A-5A545D97A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 b="4290"/>
          <a:stretch/>
        </p:blipFill>
        <p:spPr>
          <a:xfrm>
            <a:off x="3574171" y="3470822"/>
            <a:ext cx="5472608" cy="326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655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3F933-F34A-530F-74DC-F784F83E3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BBCE0A-F40B-6DE6-5164-AA8ADB200D67}"/>
              </a:ext>
            </a:extLst>
          </p:cNvPr>
          <p:cNvSpPr/>
          <p:nvPr/>
        </p:nvSpPr>
        <p:spPr bwMode="auto">
          <a:xfrm>
            <a:off x="5567619" y="1066859"/>
            <a:ext cx="638095" cy="29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2F88EE-E316-BE96-9261-BCB6DF4CD8E7}"/>
              </a:ext>
            </a:extLst>
          </p:cNvPr>
          <p:cNvSpPr/>
          <p:nvPr/>
        </p:nvSpPr>
        <p:spPr bwMode="auto">
          <a:xfrm>
            <a:off x="2510476" y="1802550"/>
            <a:ext cx="1695238" cy="29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1F9656-FBB1-411D-DB27-A93D6E929BFF}"/>
              </a:ext>
            </a:extLst>
          </p:cNvPr>
          <p:cNvSpPr/>
          <p:nvPr/>
        </p:nvSpPr>
        <p:spPr bwMode="auto">
          <a:xfrm>
            <a:off x="1662857" y="3273932"/>
            <a:ext cx="419047" cy="286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7DCBF1-FEB8-1FC1-608A-5A545D97A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 b="4290"/>
          <a:stretch/>
        </p:blipFill>
        <p:spPr>
          <a:xfrm>
            <a:off x="3505414" y="3577045"/>
            <a:ext cx="5400600" cy="322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293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D2F7E-4FC1-9C7C-5398-B18CBD118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2EBF1-4FE3-A15E-DA2A-451D10A23882}"/>
              </a:ext>
            </a:extLst>
          </p:cNvPr>
          <p:cNvSpPr/>
          <p:nvPr/>
        </p:nvSpPr>
        <p:spPr bwMode="auto">
          <a:xfrm>
            <a:off x="1348571" y="3147544"/>
            <a:ext cx="3342857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7DCBF1-FEB8-1FC1-608A-5A545D97A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 b="4290"/>
          <a:stretch/>
        </p:blipFill>
        <p:spPr>
          <a:xfrm>
            <a:off x="5087888" y="2708920"/>
            <a:ext cx="6264696" cy="373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317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EF645-66A6-75EE-13BF-0A32F80682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8154C2-E648-4678-6410-1AE2799A46E4}"/>
              </a:ext>
            </a:extLst>
          </p:cNvPr>
          <p:cNvSpPr/>
          <p:nvPr/>
        </p:nvSpPr>
        <p:spPr bwMode="auto">
          <a:xfrm>
            <a:off x="10586666" y="951956"/>
            <a:ext cx="304761" cy="286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C5CB9A-7A2B-6D1F-BC12-9BEEFDEA1A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229087"/>
            <a:ext cx="8127262" cy="418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57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B826E-81F5-BD20-A1FA-39855DAA8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D84244-B73C-A909-3D90-9CE7F9BE86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54" y="1502999"/>
            <a:ext cx="10800000" cy="52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085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75067-5B83-365B-F0B7-9B91DD1FE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304550-CF42-FAF6-814F-084B608912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1513581"/>
            <a:ext cx="10800000" cy="14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78DBE1-F64D-E917-AD35-7FB61E94B2CD}"/>
              </a:ext>
            </a:extLst>
          </p:cNvPr>
          <p:cNvSpPr/>
          <p:nvPr/>
        </p:nvSpPr>
        <p:spPr bwMode="auto">
          <a:xfrm>
            <a:off x="2520283" y="1675697"/>
            <a:ext cx="371428" cy="33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1907E-DC54-E961-64CF-4F55C189AFCD}"/>
              </a:ext>
            </a:extLst>
          </p:cNvPr>
          <p:cNvSpPr/>
          <p:nvPr/>
        </p:nvSpPr>
        <p:spPr bwMode="auto">
          <a:xfrm>
            <a:off x="3348854" y="2371842"/>
            <a:ext cx="1180952" cy="39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D84244-B73C-A909-3D90-9CE7F9BE86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413563"/>
            <a:ext cx="8936518" cy="436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B9739-8EFF-1347-5AF0-6D175D089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C2B4B-08C6-6449-717C-E6C0023F4D65}"/>
              </a:ext>
            </a:extLst>
          </p:cNvPr>
          <p:cNvSpPr/>
          <p:nvPr/>
        </p:nvSpPr>
        <p:spPr bwMode="auto">
          <a:xfrm>
            <a:off x="6853333" y="1009588"/>
            <a:ext cx="2371428" cy="353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124DB-23FC-EDEF-FBBA-97E2A3882A3D}"/>
              </a:ext>
            </a:extLst>
          </p:cNvPr>
          <p:cNvSpPr/>
          <p:nvPr/>
        </p:nvSpPr>
        <p:spPr bwMode="auto">
          <a:xfrm>
            <a:off x="2948571" y="2481422"/>
            <a:ext cx="276190" cy="2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D84244-B73C-A909-3D90-9CE7F9BE86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413563"/>
            <a:ext cx="8936518" cy="436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014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44429-D680-E110-D8E0-6D0358B25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4F547-C696-D8B7-8918-BD1637FFCF95}"/>
              </a:ext>
            </a:extLst>
          </p:cNvPr>
          <p:cNvSpPr/>
          <p:nvPr/>
        </p:nvSpPr>
        <p:spPr bwMode="auto">
          <a:xfrm>
            <a:off x="3805714" y="2470850"/>
            <a:ext cx="342857" cy="267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D84244-B73C-A909-3D90-9CE7F9BE86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413563"/>
            <a:ext cx="8936518" cy="436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87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D7045-AAF3-E184-BAB3-D0E716FA52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352F0-1627-C608-BC9D-06E94EDA40D1}"/>
              </a:ext>
            </a:extLst>
          </p:cNvPr>
          <p:cNvSpPr/>
          <p:nvPr/>
        </p:nvSpPr>
        <p:spPr bwMode="auto">
          <a:xfrm>
            <a:off x="6177142" y="1698246"/>
            <a:ext cx="1247619" cy="36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3578A7-8E76-40E4-E9CB-09285F5BAAFB}"/>
              </a:ext>
            </a:extLst>
          </p:cNvPr>
          <p:cNvSpPr/>
          <p:nvPr/>
        </p:nvSpPr>
        <p:spPr bwMode="auto">
          <a:xfrm>
            <a:off x="2139047" y="2453736"/>
            <a:ext cx="419047" cy="32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3D5AA1-0226-298F-FEE1-AEF244F6C891}"/>
              </a:ext>
            </a:extLst>
          </p:cNvPr>
          <p:cNvSpPr/>
          <p:nvPr/>
        </p:nvSpPr>
        <p:spPr bwMode="auto">
          <a:xfrm>
            <a:off x="3758095" y="2453736"/>
            <a:ext cx="428571" cy="30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323967-B0F1-6563-FE9F-419EF95C82CB}"/>
              </a:ext>
            </a:extLst>
          </p:cNvPr>
          <p:cNvSpPr/>
          <p:nvPr/>
        </p:nvSpPr>
        <p:spPr bwMode="auto">
          <a:xfrm>
            <a:off x="7681904" y="2434610"/>
            <a:ext cx="400000" cy="37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6D84244-B73C-A909-3D90-9CE7F9BE86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769098"/>
            <a:ext cx="8208912" cy="4011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880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5984B-488B-AD4B-FD48-43980D387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06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980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D599C-928D-4AE5-5A20-1B01EC539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2CC74-9E25-0933-4077-514BCA64803B}"/>
              </a:ext>
            </a:extLst>
          </p:cNvPr>
          <p:cNvSpPr/>
          <p:nvPr/>
        </p:nvSpPr>
        <p:spPr bwMode="auto">
          <a:xfrm>
            <a:off x="8177142" y="1009448"/>
            <a:ext cx="1685714" cy="39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DF3E1-F09E-7E41-F45F-5C82A880CE9A}"/>
              </a:ext>
            </a:extLst>
          </p:cNvPr>
          <p:cNvSpPr/>
          <p:nvPr/>
        </p:nvSpPr>
        <p:spPr bwMode="auto">
          <a:xfrm>
            <a:off x="2358095" y="1735246"/>
            <a:ext cx="3390476" cy="38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531956-0F81-16E5-0000-6FF8BEEE47DC}"/>
              </a:ext>
            </a:extLst>
          </p:cNvPr>
          <p:cNvSpPr/>
          <p:nvPr/>
        </p:nvSpPr>
        <p:spPr bwMode="auto">
          <a:xfrm>
            <a:off x="5186666" y="2470593"/>
            <a:ext cx="866666" cy="362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15984B-488B-AD4B-FD48-43980D3877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t="12420"/>
          <a:stretch/>
        </p:blipFill>
        <p:spPr>
          <a:xfrm>
            <a:off x="3287688" y="3186840"/>
            <a:ext cx="6120680" cy="344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98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3FA31-4B90-62F4-9018-A3DF4B87F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2A59B-77C5-BB88-03D7-8B591FEBAF89}"/>
              </a:ext>
            </a:extLst>
          </p:cNvPr>
          <p:cNvSpPr/>
          <p:nvPr/>
        </p:nvSpPr>
        <p:spPr bwMode="auto">
          <a:xfrm>
            <a:off x="4729523" y="1019432"/>
            <a:ext cx="790476" cy="38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116192-77B3-E424-9CBE-600A4BB97C5A}"/>
              </a:ext>
            </a:extLst>
          </p:cNvPr>
          <p:cNvSpPr/>
          <p:nvPr/>
        </p:nvSpPr>
        <p:spPr bwMode="auto">
          <a:xfrm>
            <a:off x="1700952" y="1746880"/>
            <a:ext cx="2495238" cy="38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7A3A0-6C17-EB05-FE9B-1045F669CB2D}"/>
              </a:ext>
            </a:extLst>
          </p:cNvPr>
          <p:cNvSpPr/>
          <p:nvPr/>
        </p:nvSpPr>
        <p:spPr bwMode="auto">
          <a:xfrm>
            <a:off x="5243809" y="1737308"/>
            <a:ext cx="2438095" cy="38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15984B-488B-AD4B-FD48-43980D387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t="12420"/>
          <a:stretch/>
        </p:blipFill>
        <p:spPr>
          <a:xfrm>
            <a:off x="3143672" y="2512613"/>
            <a:ext cx="6408712" cy="3610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867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27EE5-6AF5-3915-576A-36A033C57B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60B44-92EA-70B2-E758-996026160025}"/>
              </a:ext>
            </a:extLst>
          </p:cNvPr>
          <p:cNvSpPr/>
          <p:nvPr/>
        </p:nvSpPr>
        <p:spPr bwMode="auto">
          <a:xfrm>
            <a:off x="1291428" y="2411456"/>
            <a:ext cx="6800000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15984B-488B-AD4B-FD48-43980D3877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t="12420"/>
          <a:stretch/>
        </p:blipFill>
        <p:spPr>
          <a:xfrm>
            <a:off x="3431704" y="2924944"/>
            <a:ext cx="6120680" cy="344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855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49598-DF65-38C5-3393-3BEECC4C5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78978-03BD-CDC1-6C3C-847D93F3EEE4}"/>
              </a:ext>
            </a:extLst>
          </p:cNvPr>
          <p:cNvSpPr/>
          <p:nvPr/>
        </p:nvSpPr>
        <p:spPr bwMode="auto">
          <a:xfrm>
            <a:off x="9034285" y="1095037"/>
            <a:ext cx="838095" cy="35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25A62-AE48-4A2E-17B6-B7AE98E1959C}"/>
              </a:ext>
            </a:extLst>
          </p:cNvPr>
          <p:cNvSpPr/>
          <p:nvPr/>
        </p:nvSpPr>
        <p:spPr bwMode="auto">
          <a:xfrm>
            <a:off x="2577142" y="1810319"/>
            <a:ext cx="752380" cy="39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315984B-488B-AD4B-FD48-43980D387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t="12420"/>
          <a:stretch/>
        </p:blipFill>
        <p:spPr>
          <a:xfrm>
            <a:off x="3287688" y="2649582"/>
            <a:ext cx="6480720" cy="365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341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7999E-C1F7-41DE-80C6-207C43263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CA692-A29A-66C9-13B0-A22C63EC9974}"/>
              </a:ext>
            </a:extLst>
          </p:cNvPr>
          <p:cNvSpPr/>
          <p:nvPr/>
        </p:nvSpPr>
        <p:spPr bwMode="auto">
          <a:xfrm>
            <a:off x="10577142" y="1715300"/>
            <a:ext cx="342857" cy="29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C5CB9A-7A2B-6D1F-BC12-9BEEFDEA1A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745399"/>
            <a:ext cx="6255054" cy="322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781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752B4-30E9-25F1-612C-32C2867F6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D7A47-1AB1-497A-6369-5145ABF8BBF2}"/>
              </a:ext>
            </a:extLst>
          </p:cNvPr>
          <p:cNvSpPr/>
          <p:nvPr/>
        </p:nvSpPr>
        <p:spPr bwMode="auto">
          <a:xfrm>
            <a:off x="3796190" y="990046"/>
            <a:ext cx="752380" cy="32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94218-EB33-D51C-34B0-859B84B1BCFB}"/>
              </a:ext>
            </a:extLst>
          </p:cNvPr>
          <p:cNvSpPr/>
          <p:nvPr/>
        </p:nvSpPr>
        <p:spPr bwMode="auto">
          <a:xfrm>
            <a:off x="1339047" y="2419878"/>
            <a:ext cx="5142857" cy="33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315984B-488B-AD4B-FD48-43980D387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t="12420"/>
          <a:stretch/>
        </p:blipFill>
        <p:spPr>
          <a:xfrm>
            <a:off x="3287688" y="2906019"/>
            <a:ext cx="6336704" cy="356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105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C4C4C-C067-5F84-7D72-50ACA7ECD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650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DD0DA-BAF0-25B9-C33D-871B1A978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29D6A-9619-08E4-FA12-74683AB566BA}"/>
              </a:ext>
            </a:extLst>
          </p:cNvPr>
          <p:cNvSpPr/>
          <p:nvPr/>
        </p:nvSpPr>
        <p:spPr bwMode="auto">
          <a:xfrm>
            <a:off x="10586666" y="970868"/>
            <a:ext cx="333333" cy="28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4C4C4C-C067-5F84-7D72-50ACA7ECD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4" t="11550" r="37554"/>
          <a:stretch/>
        </p:blipFill>
        <p:spPr>
          <a:xfrm>
            <a:off x="6870900" y="1916832"/>
            <a:ext cx="4080675" cy="445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38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3380A-281D-F6D6-2320-4693B995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75E9D-86CE-37BE-9CAA-3686473221C7}"/>
              </a:ext>
            </a:extLst>
          </p:cNvPr>
          <p:cNvSpPr/>
          <p:nvPr/>
        </p:nvSpPr>
        <p:spPr bwMode="auto">
          <a:xfrm>
            <a:off x="10577142" y="1009699"/>
            <a:ext cx="342857" cy="296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4C4C4C-C067-5F84-7D72-50ACA7ECD3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4" t="11550" r="37554"/>
          <a:stretch/>
        </p:blipFill>
        <p:spPr>
          <a:xfrm>
            <a:off x="4550510" y="3140968"/>
            <a:ext cx="3090980" cy="337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577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B8FC2-5DD7-3A4C-90AD-926410362F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EC7C4-1947-085A-D4A8-8E651C30AFDB}"/>
              </a:ext>
            </a:extLst>
          </p:cNvPr>
          <p:cNvSpPr/>
          <p:nvPr/>
        </p:nvSpPr>
        <p:spPr bwMode="auto">
          <a:xfrm>
            <a:off x="10605714" y="961635"/>
            <a:ext cx="295238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4C4C4C-C067-5F84-7D72-50ACA7ECD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4" t="11550" r="37554"/>
          <a:stretch/>
        </p:blipFill>
        <p:spPr>
          <a:xfrm>
            <a:off x="8760296" y="1928020"/>
            <a:ext cx="3156770" cy="344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446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1DD25-3883-05C3-DF3A-978FECF45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768270-FC91-1FC3-9B26-3C8E0D2A32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68"/>
          <a:stretch/>
        </p:blipFill>
        <p:spPr>
          <a:xfrm>
            <a:off x="6240016" y="3645024"/>
            <a:ext cx="4320480" cy="31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456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2024-08-20T05:34:27Z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