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4" r:id="rId4"/>
    <p:sldId id="393" r:id="rId5"/>
    <p:sldId id="392" r:id="rId6"/>
    <p:sldId id="391" r:id="rId7"/>
    <p:sldId id="390" r:id="rId8"/>
    <p:sldId id="389" r:id="rId9"/>
    <p:sldId id="388" r:id="rId10"/>
    <p:sldId id="387" r:id="rId11"/>
    <p:sldId id="385" r:id="rId12"/>
    <p:sldId id="383" r:id="rId13"/>
    <p:sldId id="382" r:id="rId14"/>
    <p:sldId id="381" r:id="rId15"/>
    <p:sldId id="380" r:id="rId16"/>
    <p:sldId id="378" r:id="rId17"/>
    <p:sldId id="377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5427" y="2348880"/>
            <a:ext cx="8701146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000"/>
            <a:ext cx="7608248" cy="2405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08219" y="2595642"/>
            <a:ext cx="559989" cy="63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564904"/>
            <a:ext cx="6614104" cy="413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227310"/>
            <a:ext cx="9865096" cy="3602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765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03"/>
          <a:stretch>
            <a:fillRect/>
          </a:stretch>
        </p:blipFill>
        <p:spPr>
          <a:xfrm>
            <a:off x="9768408" y="1196752"/>
            <a:ext cx="2232248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46" r="23738"/>
          <a:stretch>
            <a:fillRect/>
          </a:stretch>
        </p:blipFill>
        <p:spPr>
          <a:xfrm>
            <a:off x="9455696" y="3761999"/>
            <a:ext cx="2686047" cy="240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39047" y="2699832"/>
            <a:ext cx="333333" cy="372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29000"/>
            <a:ext cx="10800000" cy="31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55"/>
          <a:stretch>
            <a:fillRect/>
          </a:stretch>
        </p:blipFill>
        <p:spPr>
          <a:xfrm>
            <a:off x="9264048" y="3393372"/>
            <a:ext cx="2880624" cy="2222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847857"/>
            <a:ext cx="419047" cy="371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7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3429000"/>
            <a:ext cx="400050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88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789040"/>
            <a:ext cx="5544616" cy="2976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827690"/>
            <a:ext cx="5472608" cy="2937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1000057"/>
            <a:ext cx="333333" cy="372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140968"/>
            <a:ext cx="6483677" cy="3480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800320"/>
            <a:ext cx="352380" cy="381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827690"/>
            <a:ext cx="5472608" cy="2937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009105"/>
            <a:ext cx="361905" cy="39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920497"/>
            <a:ext cx="5472608" cy="2937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806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4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" y="1412875"/>
            <a:ext cx="400050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668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711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300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018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281904" y="2658251"/>
            <a:ext cx="409523" cy="371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149080"/>
            <a:ext cx="10800000" cy="24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