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89" r:id="rId12"/>
    <p:sldId id="388" r:id="rId13"/>
    <p:sldId id="387" r:id="rId14"/>
    <p:sldId id="386" r:id="rId15"/>
    <p:sldId id="385" r:id="rId16"/>
    <p:sldId id="384" r:id="rId17"/>
    <p:sldId id="383" r:id="rId18"/>
    <p:sldId id="382" r:id="rId19"/>
    <p:sldId id="378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8" r:id="rId28"/>
    <p:sldId id="367" r:id="rId29"/>
    <p:sldId id="366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5531" y="2420888"/>
            <a:ext cx="6560829" cy="1991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980574"/>
            <a:ext cx="361904" cy="38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3"/>
          <a:stretch>
            <a:fillRect/>
          </a:stretch>
        </p:blipFill>
        <p:spPr>
          <a:xfrm>
            <a:off x="2855640" y="2305059"/>
            <a:ext cx="648072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771297"/>
            <a:ext cx="10800000" cy="6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919" y="795108"/>
            <a:ext cx="11235233" cy="17958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3"/>
          <a:stretch>
            <a:fillRect/>
          </a:stretch>
        </p:blipFill>
        <p:spPr>
          <a:xfrm>
            <a:off x="3863752" y="3330537"/>
            <a:ext cx="4752528" cy="33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60496" y="899089"/>
            <a:ext cx="361904" cy="597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05825"/>
            <a:ext cx="371428" cy="37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b="30133"/>
          <a:stretch>
            <a:fillRect/>
          </a:stretch>
        </p:blipFill>
        <p:spPr>
          <a:xfrm>
            <a:off x="3935760" y="4219988"/>
            <a:ext cx="4464496" cy="253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90079"/>
            <a:ext cx="333333" cy="37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b="30133"/>
          <a:stretch>
            <a:fillRect/>
          </a:stretch>
        </p:blipFill>
        <p:spPr>
          <a:xfrm>
            <a:off x="8781630" y="4437112"/>
            <a:ext cx="3415763" cy="193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65096" cy="224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48202" y="2574354"/>
            <a:ext cx="352380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2936719"/>
            <a:ext cx="2891781" cy="158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56992"/>
            <a:ext cx="9865096" cy="229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60" y="5733256"/>
            <a:ext cx="9865096" cy="60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276872"/>
            <a:ext cx="8135704" cy="392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52815"/>
            <a:ext cx="352380" cy="38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265123"/>
            <a:ext cx="4968552" cy="239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31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" y="5376545"/>
            <a:ext cx="400050" cy="138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037916"/>
            <a:ext cx="419047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276872"/>
            <a:ext cx="8135704" cy="392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42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5112568"/>
            <a:ext cx="3563098" cy="177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61410"/>
            <a:ext cx="33333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249" y="3257600"/>
            <a:ext cx="7236272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42940"/>
            <a:ext cx="352380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314247"/>
            <a:ext cx="5112568" cy="254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04822"/>
            <a:ext cx="323809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043" y="1484784"/>
            <a:ext cx="5483913" cy="397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139552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828040"/>
            <a:ext cx="400050" cy="138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" y="1412875"/>
            <a:ext cx="400050" cy="138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93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47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3"/>
          <a:stretch>
            <a:fillRect/>
          </a:stretch>
        </p:blipFill>
        <p:spPr>
          <a:xfrm>
            <a:off x="2855640" y="2305059"/>
            <a:ext cx="648072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