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8"/>
  </p:notesMasterIdLst>
  <p:sldIdLst>
    <p:sldId id="363" r:id="rId2"/>
    <p:sldId id="380" r:id="rId3"/>
    <p:sldId id="378" r:id="rId4"/>
    <p:sldId id="377" r:id="rId5"/>
    <p:sldId id="376" r:id="rId6"/>
    <p:sldId id="375" r:id="rId7"/>
    <p:sldId id="373" r:id="rId8"/>
    <p:sldId id="372" r:id="rId9"/>
    <p:sldId id="371" r:id="rId10"/>
    <p:sldId id="370" r:id="rId11"/>
    <p:sldId id="368" r:id="rId12"/>
    <p:sldId id="367" r:id="rId13"/>
    <p:sldId id="365" r:id="rId14"/>
    <p:sldId id="364" r:id="rId15"/>
    <p:sldId id="381" r:id="rId16"/>
    <p:sldId id="382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EEB4B0-B08B-4DE8-9103-E75E70681D48}" type="datetimeFigureOut">
              <a:rPr lang="zh-CN" altLang="en-US" smtClean="0"/>
              <a:t>2024/8/21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4298C5-12A4-4485-9619-7E9957254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230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298C5-12A4-4485-9619-7E9957254F9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634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0398" y="2636912"/>
            <a:ext cx="7831209" cy="1584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DBC89A-7E9A-84A8-E2A9-CE81E8D0E3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3D485AD-6E34-CF20-F7CF-B4D5DFE17A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908720"/>
            <a:ext cx="98524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709370-1CD0-6B8F-5162-55BC261AC858}"/>
              </a:ext>
            </a:extLst>
          </p:cNvPr>
          <p:cNvSpPr/>
          <p:nvPr/>
        </p:nvSpPr>
        <p:spPr bwMode="auto">
          <a:xfrm>
            <a:off x="4311577" y="3473253"/>
            <a:ext cx="434411" cy="321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DEA0A2-AF33-F4DF-9C08-6E3162A57051}"/>
              </a:ext>
            </a:extLst>
          </p:cNvPr>
          <p:cNvSpPr/>
          <p:nvPr/>
        </p:nvSpPr>
        <p:spPr bwMode="auto">
          <a:xfrm>
            <a:off x="7361143" y="3447173"/>
            <a:ext cx="390970" cy="34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4C8946-009E-4217-ED50-C666475F3B68}"/>
              </a:ext>
            </a:extLst>
          </p:cNvPr>
          <p:cNvSpPr/>
          <p:nvPr/>
        </p:nvSpPr>
        <p:spPr bwMode="auto">
          <a:xfrm>
            <a:off x="10202192" y="3421093"/>
            <a:ext cx="816692" cy="417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E957D5-787D-B9A7-7004-8C1C0C876A25}"/>
              </a:ext>
            </a:extLst>
          </p:cNvPr>
          <p:cNvSpPr/>
          <p:nvPr/>
        </p:nvSpPr>
        <p:spPr bwMode="auto">
          <a:xfrm>
            <a:off x="3129979" y="6168186"/>
            <a:ext cx="816692" cy="417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F70323-81AC-2732-D854-E40C2FD44A66}"/>
              </a:ext>
            </a:extLst>
          </p:cNvPr>
          <p:cNvSpPr/>
          <p:nvPr/>
        </p:nvSpPr>
        <p:spPr bwMode="auto">
          <a:xfrm>
            <a:off x="5475799" y="6176880"/>
            <a:ext cx="825381" cy="39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4ADE51-FDD9-D555-7378-E5871E534277}"/>
              </a:ext>
            </a:extLst>
          </p:cNvPr>
          <p:cNvSpPr/>
          <p:nvPr/>
        </p:nvSpPr>
        <p:spPr bwMode="auto">
          <a:xfrm>
            <a:off x="7639166" y="6176880"/>
            <a:ext cx="460475" cy="39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039BD5F-1FE9-A1A9-DEBE-AABB1F91E06F}"/>
              </a:ext>
            </a:extLst>
          </p:cNvPr>
          <p:cNvSpPr/>
          <p:nvPr/>
        </p:nvSpPr>
        <p:spPr bwMode="auto">
          <a:xfrm>
            <a:off x="10054492" y="6159493"/>
            <a:ext cx="808004" cy="434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1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B74428-CF56-BD71-D3C9-2D77191F0E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111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BC23EA-530D-3649-4A17-6426451BE1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60376" cy="532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2BFC9E-B1E8-2D7C-2DED-F1399CB51296}"/>
              </a:ext>
            </a:extLst>
          </p:cNvPr>
          <p:cNvSpPr/>
          <p:nvPr/>
        </p:nvSpPr>
        <p:spPr bwMode="auto">
          <a:xfrm>
            <a:off x="5921482" y="2150787"/>
            <a:ext cx="349035" cy="340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618421-5ED9-DF9A-3CFB-E17FAE93EA93}"/>
              </a:ext>
            </a:extLst>
          </p:cNvPr>
          <p:cNvSpPr/>
          <p:nvPr/>
        </p:nvSpPr>
        <p:spPr bwMode="auto">
          <a:xfrm>
            <a:off x="2031010" y="2418062"/>
            <a:ext cx="1404654" cy="323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432BD9-B35B-91E7-F4D1-87D23425E744}"/>
              </a:ext>
            </a:extLst>
          </p:cNvPr>
          <p:cNvSpPr/>
          <p:nvPr/>
        </p:nvSpPr>
        <p:spPr bwMode="auto">
          <a:xfrm>
            <a:off x="6329802" y="2765546"/>
            <a:ext cx="340522" cy="349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258855-16F6-DAAD-E8B2-D8389C6AD86D}"/>
              </a:ext>
            </a:extLst>
          </p:cNvPr>
          <p:cNvSpPr/>
          <p:nvPr/>
        </p:nvSpPr>
        <p:spPr bwMode="auto">
          <a:xfrm>
            <a:off x="4473310" y="3490466"/>
            <a:ext cx="1694098" cy="349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4772E8-A88F-5F68-F58C-AFE9A32E0FFD}"/>
              </a:ext>
            </a:extLst>
          </p:cNvPr>
          <p:cNvSpPr/>
          <p:nvPr/>
        </p:nvSpPr>
        <p:spPr bwMode="auto">
          <a:xfrm>
            <a:off x="7104792" y="3830132"/>
            <a:ext cx="400113" cy="289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532379-0A5C-F780-1A56-32F095A5D200}"/>
              </a:ext>
            </a:extLst>
          </p:cNvPr>
          <p:cNvSpPr/>
          <p:nvPr/>
        </p:nvSpPr>
        <p:spPr bwMode="auto">
          <a:xfrm>
            <a:off x="1271464" y="4053869"/>
            <a:ext cx="1345062" cy="349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F18216-5028-E59A-213D-2D3DCF7F298F}"/>
              </a:ext>
            </a:extLst>
          </p:cNvPr>
          <p:cNvSpPr/>
          <p:nvPr/>
        </p:nvSpPr>
        <p:spPr bwMode="auto">
          <a:xfrm>
            <a:off x="7275053" y="4551588"/>
            <a:ext cx="400113" cy="306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6E0324C-62B1-5E71-AF06-EC8B1B5E119B}"/>
              </a:ext>
            </a:extLst>
          </p:cNvPr>
          <p:cNvSpPr/>
          <p:nvPr/>
        </p:nvSpPr>
        <p:spPr bwMode="auto">
          <a:xfrm>
            <a:off x="2592871" y="5570096"/>
            <a:ext cx="1685585" cy="349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4F1D6D9A-05C8-9CD2-DEBC-A102DDA86C5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117722"/>
            <a:ext cx="10800000" cy="7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597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2401F6-24AB-6406-6200-862D703FEA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E78E52-3422-FDC0-65D2-628B7EEDCAA2}"/>
              </a:ext>
            </a:extLst>
          </p:cNvPr>
          <p:cNvSpPr/>
          <p:nvPr/>
        </p:nvSpPr>
        <p:spPr bwMode="auto">
          <a:xfrm>
            <a:off x="4539047" y="2171953"/>
            <a:ext cx="1114285" cy="428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F4FC76-E4C9-1A61-A70D-A69FE2FB1106}"/>
              </a:ext>
            </a:extLst>
          </p:cNvPr>
          <p:cNvSpPr/>
          <p:nvPr/>
        </p:nvSpPr>
        <p:spPr bwMode="auto">
          <a:xfrm>
            <a:off x="7158095" y="3430123"/>
            <a:ext cx="1085713" cy="447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B35875-5C76-0809-8936-BBD02EB85185}"/>
              </a:ext>
            </a:extLst>
          </p:cNvPr>
          <p:cNvSpPr/>
          <p:nvPr/>
        </p:nvSpPr>
        <p:spPr bwMode="auto">
          <a:xfrm>
            <a:off x="8205714" y="4726419"/>
            <a:ext cx="1038095" cy="419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8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1785EA-3A13-5B10-8ED9-87B44849D3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000"/>
            <a:ext cx="9960584" cy="74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4E88926-B7A1-75BB-85D9-24410F8822F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1456492"/>
            <a:ext cx="5256583" cy="3945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B3A298-D2A3-3D72-2960-87DA53A5F93F}"/>
              </a:ext>
            </a:extLst>
          </p:cNvPr>
          <p:cNvSpPr/>
          <p:nvPr/>
        </p:nvSpPr>
        <p:spPr bwMode="auto">
          <a:xfrm>
            <a:off x="4511824" y="2636912"/>
            <a:ext cx="936104" cy="206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CEF1F1-C8DC-EA54-FAB3-652F31738746}"/>
              </a:ext>
            </a:extLst>
          </p:cNvPr>
          <p:cNvSpPr/>
          <p:nvPr/>
        </p:nvSpPr>
        <p:spPr bwMode="auto">
          <a:xfrm>
            <a:off x="3935761" y="2734859"/>
            <a:ext cx="504056" cy="19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6583D56-9193-F835-7A01-FBBC1F9D7B6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5372998"/>
            <a:ext cx="9960584" cy="1440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4778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A40D5-DA61-F232-32D1-0C5AF430E6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E9FD9E-E771-B41B-A1B6-0F4E74F484A7}"/>
              </a:ext>
            </a:extLst>
          </p:cNvPr>
          <p:cNvSpPr/>
          <p:nvPr/>
        </p:nvSpPr>
        <p:spPr bwMode="auto">
          <a:xfrm>
            <a:off x="10196190" y="971156"/>
            <a:ext cx="514285" cy="467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44BF53-2D14-EA03-3A11-CC0CEA9590DC}"/>
              </a:ext>
            </a:extLst>
          </p:cNvPr>
          <p:cNvSpPr/>
          <p:nvPr/>
        </p:nvSpPr>
        <p:spPr bwMode="auto">
          <a:xfrm>
            <a:off x="1510476" y="1830099"/>
            <a:ext cx="495238" cy="496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5657E7-12EE-1608-B0E7-ECFDA414A65B}"/>
              </a:ext>
            </a:extLst>
          </p:cNvPr>
          <p:cNvSpPr/>
          <p:nvPr/>
        </p:nvSpPr>
        <p:spPr bwMode="auto">
          <a:xfrm>
            <a:off x="2605714" y="2717674"/>
            <a:ext cx="1114285" cy="43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080FDC-CA98-3382-7240-79CAC1B51BE5}"/>
              </a:ext>
            </a:extLst>
          </p:cNvPr>
          <p:cNvSpPr/>
          <p:nvPr/>
        </p:nvSpPr>
        <p:spPr bwMode="auto">
          <a:xfrm>
            <a:off x="2495600" y="3576618"/>
            <a:ext cx="2481542" cy="496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A9B478-1E62-1A79-2D67-BF3217A725E4}"/>
              </a:ext>
            </a:extLst>
          </p:cNvPr>
          <p:cNvSpPr/>
          <p:nvPr/>
        </p:nvSpPr>
        <p:spPr bwMode="auto">
          <a:xfrm>
            <a:off x="7443809" y="3567074"/>
            <a:ext cx="1609523" cy="496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20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59F4B7-8748-F71B-36F4-0E4BA50D52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556D49-6929-BDD1-975F-5DAF89DCD64B}"/>
              </a:ext>
            </a:extLst>
          </p:cNvPr>
          <p:cNvSpPr/>
          <p:nvPr/>
        </p:nvSpPr>
        <p:spPr bwMode="auto">
          <a:xfrm>
            <a:off x="6096000" y="952425"/>
            <a:ext cx="2395427" cy="497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D80831-B219-0424-69ED-7D2F0C2FFBB6}"/>
              </a:ext>
            </a:extLst>
          </p:cNvPr>
          <p:cNvSpPr/>
          <p:nvPr/>
        </p:nvSpPr>
        <p:spPr bwMode="auto">
          <a:xfrm>
            <a:off x="2024761" y="1842555"/>
            <a:ext cx="4215255" cy="47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42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C7626-7A11-795B-4D41-300AFEEF77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B893E72-AB14-EE60-559E-B7D6F5640D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1463293"/>
            <a:ext cx="10800000" cy="52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159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15B2B6-DCB6-F775-3306-C6632A9444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750D81-274F-81CC-7E2D-428244F799DA}"/>
              </a:ext>
            </a:extLst>
          </p:cNvPr>
          <p:cNvSpPr/>
          <p:nvPr/>
        </p:nvSpPr>
        <p:spPr bwMode="auto">
          <a:xfrm>
            <a:off x="2424761" y="2314249"/>
            <a:ext cx="504761" cy="371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5B613E-20E6-E2A6-E51B-5E7FA7D48BD8}"/>
              </a:ext>
            </a:extLst>
          </p:cNvPr>
          <p:cNvSpPr/>
          <p:nvPr/>
        </p:nvSpPr>
        <p:spPr bwMode="auto">
          <a:xfrm>
            <a:off x="5100952" y="2257085"/>
            <a:ext cx="1019047" cy="48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F6C4FD-55A6-49BC-CED4-3DA2D50F5245}"/>
              </a:ext>
            </a:extLst>
          </p:cNvPr>
          <p:cNvSpPr/>
          <p:nvPr/>
        </p:nvSpPr>
        <p:spPr bwMode="auto">
          <a:xfrm>
            <a:off x="8253333" y="2257085"/>
            <a:ext cx="523809" cy="457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A7F94E-7373-64AB-3102-371B0A497C59}"/>
              </a:ext>
            </a:extLst>
          </p:cNvPr>
          <p:cNvSpPr/>
          <p:nvPr/>
        </p:nvSpPr>
        <p:spPr bwMode="auto">
          <a:xfrm>
            <a:off x="2586666" y="3562318"/>
            <a:ext cx="1009523" cy="48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593FD2-5752-B1B4-0506-A6CB33DB8A3B}"/>
              </a:ext>
            </a:extLst>
          </p:cNvPr>
          <p:cNvSpPr/>
          <p:nvPr/>
        </p:nvSpPr>
        <p:spPr bwMode="auto">
          <a:xfrm>
            <a:off x="6043809" y="3571845"/>
            <a:ext cx="1019047" cy="447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318A92-5E92-6B1A-7D06-AE47683D0F6C}"/>
              </a:ext>
            </a:extLst>
          </p:cNvPr>
          <p:cNvSpPr/>
          <p:nvPr/>
        </p:nvSpPr>
        <p:spPr bwMode="auto">
          <a:xfrm>
            <a:off x="2596190" y="4886606"/>
            <a:ext cx="438095" cy="400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E25F20-2E27-5E62-1693-AA7BA7493C7E}"/>
              </a:ext>
            </a:extLst>
          </p:cNvPr>
          <p:cNvSpPr/>
          <p:nvPr/>
        </p:nvSpPr>
        <p:spPr bwMode="auto">
          <a:xfrm>
            <a:off x="5520000" y="4858024"/>
            <a:ext cx="990475" cy="495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BB893E72-AB14-EE60-559E-B7D6F5640D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67"/>
          <a:stretch/>
        </p:blipFill>
        <p:spPr>
          <a:xfrm>
            <a:off x="7846117" y="4083004"/>
            <a:ext cx="4298555" cy="2774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829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C79DE6-AF19-8C66-0521-9DAB778559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50F237-C7AE-BC40-FA3B-B0A8E3C0CE6E}"/>
              </a:ext>
            </a:extLst>
          </p:cNvPr>
          <p:cNvSpPr/>
          <p:nvPr/>
        </p:nvSpPr>
        <p:spPr bwMode="auto">
          <a:xfrm>
            <a:off x="2624760" y="2285553"/>
            <a:ext cx="1094975" cy="428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58CB4F-5C32-04EE-CD5C-C6C8D947581C}"/>
              </a:ext>
            </a:extLst>
          </p:cNvPr>
          <p:cNvSpPr/>
          <p:nvPr/>
        </p:nvSpPr>
        <p:spPr bwMode="auto">
          <a:xfrm>
            <a:off x="5986666" y="2266500"/>
            <a:ext cx="990476" cy="485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75E650-7C64-B034-0407-488FDC0D68E8}"/>
              </a:ext>
            </a:extLst>
          </p:cNvPr>
          <p:cNvSpPr/>
          <p:nvPr/>
        </p:nvSpPr>
        <p:spPr bwMode="auto">
          <a:xfrm>
            <a:off x="2539047" y="3571631"/>
            <a:ext cx="952380" cy="419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F845CC-269E-0F91-ED4E-A5E61C453C44}"/>
              </a:ext>
            </a:extLst>
          </p:cNvPr>
          <p:cNvSpPr/>
          <p:nvPr/>
        </p:nvSpPr>
        <p:spPr bwMode="auto">
          <a:xfrm>
            <a:off x="5948571" y="3590684"/>
            <a:ext cx="1028571" cy="428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B893E72-AB14-EE60-559E-B7D6F5640D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67"/>
          <a:stretch/>
        </p:blipFill>
        <p:spPr>
          <a:xfrm>
            <a:off x="3970722" y="4127538"/>
            <a:ext cx="4298555" cy="2774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09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806E4-281C-FDBE-0FF4-ECC0B67DBE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D1E44C-A505-CA79-9430-8527E8BB5B86}"/>
              </a:ext>
            </a:extLst>
          </p:cNvPr>
          <p:cNvSpPr/>
          <p:nvPr/>
        </p:nvSpPr>
        <p:spPr bwMode="auto">
          <a:xfrm>
            <a:off x="6805714" y="951919"/>
            <a:ext cx="2746670" cy="486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E850C6-492A-078A-4FB3-E53B5A499B9D}"/>
              </a:ext>
            </a:extLst>
          </p:cNvPr>
          <p:cNvSpPr/>
          <p:nvPr/>
        </p:nvSpPr>
        <p:spPr bwMode="auto">
          <a:xfrm>
            <a:off x="6843809" y="2238786"/>
            <a:ext cx="2076189" cy="505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0DCA19-87F6-01DF-D96C-0E271868D23E}"/>
              </a:ext>
            </a:extLst>
          </p:cNvPr>
          <p:cNvSpPr/>
          <p:nvPr/>
        </p:nvSpPr>
        <p:spPr bwMode="auto">
          <a:xfrm>
            <a:off x="6744072" y="3501008"/>
            <a:ext cx="280831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BB893E72-AB14-EE60-559E-B7D6F5640D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67"/>
          <a:stretch/>
        </p:blipFill>
        <p:spPr>
          <a:xfrm>
            <a:off x="3946722" y="4083004"/>
            <a:ext cx="4298555" cy="2774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753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96863-B153-CD38-F219-741F8D03CB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47C7E6A-9179-45B2-A8FB-D0D6177AF3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412776"/>
            <a:ext cx="10800000" cy="489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693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D1FD47-BE24-2527-166D-8D5C6DCBEE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934DBA-8788-3B9A-89E4-EC05838E9D15}"/>
              </a:ext>
            </a:extLst>
          </p:cNvPr>
          <p:cNvSpPr/>
          <p:nvPr/>
        </p:nvSpPr>
        <p:spPr bwMode="auto">
          <a:xfrm>
            <a:off x="2586666" y="2238786"/>
            <a:ext cx="1009523" cy="486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3D4FCE-5F1D-706F-0FB1-105C87369DF2}"/>
              </a:ext>
            </a:extLst>
          </p:cNvPr>
          <p:cNvSpPr/>
          <p:nvPr/>
        </p:nvSpPr>
        <p:spPr bwMode="auto">
          <a:xfrm>
            <a:off x="5986666" y="2257850"/>
            <a:ext cx="438095" cy="40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3FE207-372A-855B-056F-61D8EBA31D4F}"/>
              </a:ext>
            </a:extLst>
          </p:cNvPr>
          <p:cNvSpPr/>
          <p:nvPr/>
        </p:nvSpPr>
        <p:spPr bwMode="auto">
          <a:xfrm>
            <a:off x="8805714" y="2238786"/>
            <a:ext cx="523809" cy="457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B11E25-C0E2-F4A9-3323-EEA60A682F50}"/>
              </a:ext>
            </a:extLst>
          </p:cNvPr>
          <p:cNvSpPr/>
          <p:nvPr/>
        </p:nvSpPr>
        <p:spPr bwMode="auto">
          <a:xfrm>
            <a:off x="2539047" y="3592378"/>
            <a:ext cx="495238" cy="371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DD7DBD-4355-094B-68D6-70C603C935D2}"/>
              </a:ext>
            </a:extLst>
          </p:cNvPr>
          <p:cNvSpPr/>
          <p:nvPr/>
        </p:nvSpPr>
        <p:spPr bwMode="auto">
          <a:xfrm>
            <a:off x="5434285" y="3563781"/>
            <a:ext cx="438095" cy="40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D31652-2308-36D3-1A78-94A79668C3ED}"/>
              </a:ext>
            </a:extLst>
          </p:cNvPr>
          <p:cNvSpPr/>
          <p:nvPr/>
        </p:nvSpPr>
        <p:spPr bwMode="auto">
          <a:xfrm>
            <a:off x="8339047" y="3535184"/>
            <a:ext cx="1000000" cy="495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047C7E6A-9179-45B2-A8FB-D0D6177AF3C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4122607"/>
            <a:ext cx="5616624" cy="2546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241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7EBD6D-5F1F-AA86-EBB2-77A480413D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B3E837-0D9D-0938-CE7B-5CDBFB5E17ED}"/>
              </a:ext>
            </a:extLst>
          </p:cNvPr>
          <p:cNvSpPr/>
          <p:nvPr/>
        </p:nvSpPr>
        <p:spPr bwMode="auto">
          <a:xfrm>
            <a:off x="1815238" y="1000339"/>
            <a:ext cx="1019047" cy="45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C743DD-C04B-CF06-9AB9-5E458F7A7F12}"/>
              </a:ext>
            </a:extLst>
          </p:cNvPr>
          <p:cNvSpPr/>
          <p:nvPr/>
        </p:nvSpPr>
        <p:spPr bwMode="auto">
          <a:xfrm>
            <a:off x="5329523" y="990764"/>
            <a:ext cx="1000000" cy="488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47C7E6A-9179-45B2-A8FB-D0D6177AF3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167" y="1988840"/>
            <a:ext cx="10004833" cy="4536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628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5C337A-B7C2-1B79-B324-94746B388A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B14E8F-396C-253B-D01A-AD0D0C6029C5}"/>
              </a:ext>
            </a:extLst>
          </p:cNvPr>
          <p:cNvSpPr/>
          <p:nvPr/>
        </p:nvSpPr>
        <p:spPr bwMode="auto">
          <a:xfrm>
            <a:off x="2586666" y="2228171"/>
            <a:ext cx="1028571" cy="42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5C4F60-CC0B-37E3-7AF3-04AD4B715080}"/>
              </a:ext>
            </a:extLst>
          </p:cNvPr>
          <p:cNvSpPr/>
          <p:nvPr/>
        </p:nvSpPr>
        <p:spPr bwMode="auto">
          <a:xfrm>
            <a:off x="6110476" y="2209121"/>
            <a:ext cx="1353676" cy="42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49D41A-C0F5-A576-61BC-A67DDE705C99}"/>
              </a:ext>
            </a:extLst>
          </p:cNvPr>
          <p:cNvSpPr/>
          <p:nvPr/>
        </p:nvSpPr>
        <p:spPr bwMode="auto">
          <a:xfrm>
            <a:off x="9386666" y="2218646"/>
            <a:ext cx="1245838" cy="476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9EC13E-E3EA-9A4F-8201-1F78082D1F34}"/>
              </a:ext>
            </a:extLst>
          </p:cNvPr>
          <p:cNvSpPr/>
          <p:nvPr/>
        </p:nvSpPr>
        <p:spPr bwMode="auto">
          <a:xfrm>
            <a:off x="3586667" y="3504518"/>
            <a:ext cx="1257142" cy="457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185888-7C50-533A-24C0-08557081080E}"/>
              </a:ext>
            </a:extLst>
          </p:cNvPr>
          <p:cNvSpPr/>
          <p:nvPr/>
        </p:nvSpPr>
        <p:spPr bwMode="auto">
          <a:xfrm>
            <a:off x="7896200" y="3476539"/>
            <a:ext cx="1147608" cy="456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8DA7DD-1453-B113-D6D5-F36012584ACA}"/>
              </a:ext>
            </a:extLst>
          </p:cNvPr>
          <p:cNvSpPr/>
          <p:nvPr/>
        </p:nvSpPr>
        <p:spPr bwMode="auto">
          <a:xfrm>
            <a:off x="2596190" y="4437112"/>
            <a:ext cx="990476" cy="820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5A37020-4C84-82FB-FD50-FA2AB59997F8}"/>
              </a:ext>
            </a:extLst>
          </p:cNvPr>
          <p:cNvSpPr/>
          <p:nvPr/>
        </p:nvSpPr>
        <p:spPr bwMode="auto">
          <a:xfrm>
            <a:off x="6062856" y="4780866"/>
            <a:ext cx="1041255" cy="43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047C7E6A-9179-45B2-A8FB-D0D6177AF3C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248" y="4085542"/>
            <a:ext cx="4896544" cy="2220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256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2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36</cp:revision>
  <dcterms:created xsi:type="dcterms:W3CDTF">2015-09-16T06:52:26Z</dcterms:created>
  <dcterms:modified xsi:type="dcterms:W3CDTF">2024-08-21T06:06:55Z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