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6" r:id="rId4"/>
    <p:sldId id="404" r:id="rId5"/>
    <p:sldId id="403" r:id="rId6"/>
    <p:sldId id="402" r:id="rId7"/>
    <p:sldId id="401" r:id="rId8"/>
    <p:sldId id="399" r:id="rId9"/>
    <p:sldId id="396" r:id="rId10"/>
    <p:sldId id="395" r:id="rId11"/>
    <p:sldId id="394" r:id="rId12"/>
    <p:sldId id="393" r:id="rId13"/>
    <p:sldId id="392" r:id="rId14"/>
    <p:sldId id="391" r:id="rId15"/>
    <p:sldId id="390" r:id="rId16"/>
    <p:sldId id="388" r:id="rId17"/>
    <p:sldId id="387" r:id="rId18"/>
    <p:sldId id="386" r:id="rId19"/>
    <p:sldId id="385" r:id="rId20"/>
    <p:sldId id="384" r:id="rId21"/>
    <p:sldId id="383" r:id="rId22"/>
    <p:sldId id="382" r:id="rId23"/>
    <p:sldId id="381" r:id="rId24"/>
    <p:sldId id="380" r:id="rId25"/>
    <p:sldId id="379" r:id="rId26"/>
    <p:sldId id="378" r:id="rId27"/>
    <p:sldId id="377" r:id="rId28"/>
    <p:sldId id="376" r:id="rId29"/>
    <p:sldId id="375" r:id="rId30"/>
    <p:sldId id="374" r:id="rId31"/>
    <p:sldId id="373" r:id="rId32"/>
    <p:sldId id="372" r:id="rId33"/>
    <p:sldId id="371" r:id="rId34"/>
    <p:sldId id="370" r:id="rId35"/>
    <p:sldId id="368" r:id="rId36"/>
    <p:sldId id="367" r:id="rId37"/>
    <p:sldId id="366" r:id="rId38"/>
    <p:sldId id="365" r:id="rId39"/>
    <p:sldId id="364" r:id="rId40"/>
  </p:sldIdLst>
  <p:sldSz cx="12192000" cy="6858000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2495600" y="2852935"/>
            <a:ext cx="7200800" cy="1092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999569"/>
            <a:ext cx="266666" cy="2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3401562"/>
            <a:ext cx="295238" cy="2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15"/>
          <a:stretch>
            <a:fillRect/>
          </a:stretch>
        </p:blipFill>
        <p:spPr>
          <a:xfrm>
            <a:off x="1631504" y="4562948"/>
            <a:ext cx="9497313" cy="221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2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971475"/>
            <a:ext cx="333333" cy="28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15"/>
          <a:stretch>
            <a:fillRect/>
          </a:stretch>
        </p:blipFill>
        <p:spPr>
          <a:xfrm>
            <a:off x="1055440" y="2301020"/>
            <a:ext cx="10384901" cy="2417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4260330"/>
            <a:ext cx="295237" cy="295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999609"/>
            <a:ext cx="276190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b="43983"/>
          <a:stretch>
            <a:fillRect/>
          </a:stretch>
        </p:blipFill>
        <p:spPr>
          <a:xfrm>
            <a:off x="4223792" y="3212976"/>
            <a:ext cx="3263760" cy="260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2955271"/>
            <a:ext cx="7344816" cy="382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781424"/>
            <a:ext cx="333333" cy="295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2198907"/>
            <a:ext cx="6048672" cy="315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773424"/>
            <a:ext cx="276190" cy="296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789040"/>
            <a:ext cx="5472608" cy="2850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733984"/>
            <a:ext cx="295238" cy="30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789040"/>
            <a:ext cx="5472608" cy="2850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0952" y="1755625"/>
            <a:ext cx="1209523" cy="38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3809" y="1755625"/>
            <a:ext cx="771428" cy="38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48571" y="1755625"/>
            <a:ext cx="1219047" cy="38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00952" y="1755625"/>
            <a:ext cx="809523" cy="38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0000" y="2568494"/>
            <a:ext cx="371428" cy="38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1" t="28058" r="17552"/>
          <a:stretch>
            <a:fillRect/>
          </a:stretch>
        </p:blipFill>
        <p:spPr>
          <a:xfrm>
            <a:off x="2999656" y="2759757"/>
            <a:ext cx="6480720" cy="3899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01668"/>
            <a:ext cx="10800000" cy="46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24761" y="4028996"/>
            <a:ext cx="342857" cy="286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1763026"/>
            <a:ext cx="1180952" cy="3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24761" y="1763026"/>
            <a:ext cx="1200000" cy="3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24761" y="2631266"/>
            <a:ext cx="247619" cy="28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77142" y="2631266"/>
            <a:ext cx="333333" cy="28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1" t="28058" r="17552"/>
          <a:stretch>
            <a:fillRect/>
          </a:stretch>
        </p:blipFill>
        <p:spPr>
          <a:xfrm>
            <a:off x="3680092" y="3429000"/>
            <a:ext cx="5184576" cy="311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9523" y="923392"/>
            <a:ext cx="790476" cy="381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39047" y="1734236"/>
            <a:ext cx="780952" cy="391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1" t="28058" r="17552"/>
          <a:stretch>
            <a:fillRect/>
          </a:stretch>
        </p:blipFill>
        <p:spPr>
          <a:xfrm>
            <a:off x="2879640" y="2554619"/>
            <a:ext cx="6480720" cy="3899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951985" y="914251"/>
            <a:ext cx="1101348" cy="36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9047" y="1738440"/>
            <a:ext cx="819047" cy="33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1" t="28058" r="17552"/>
          <a:stretch>
            <a:fillRect/>
          </a:stretch>
        </p:blipFill>
        <p:spPr>
          <a:xfrm>
            <a:off x="2879640" y="2198453"/>
            <a:ext cx="6480720" cy="3899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81904" y="4621969"/>
            <a:ext cx="342857" cy="29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48571" y="5432239"/>
            <a:ext cx="295238" cy="305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81904" y="904327"/>
            <a:ext cx="838095" cy="37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00952" y="1696238"/>
            <a:ext cx="5361904" cy="381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10476" y="2507232"/>
            <a:ext cx="361905" cy="324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43809" y="3289602"/>
            <a:ext cx="361904" cy="333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0" b="29990"/>
          <a:stretch>
            <a:fillRect/>
          </a:stretch>
        </p:blipFill>
        <p:spPr>
          <a:xfrm>
            <a:off x="729111" y="3814362"/>
            <a:ext cx="10800000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24761" y="952089"/>
            <a:ext cx="657142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2498453"/>
            <a:ext cx="828571" cy="34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43809" y="2488908"/>
            <a:ext cx="819047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0" b="29990"/>
          <a:stretch>
            <a:fillRect/>
          </a:stretch>
        </p:blipFill>
        <p:spPr>
          <a:xfrm>
            <a:off x="729111" y="2976966"/>
            <a:ext cx="10800000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1757608"/>
            <a:ext cx="295238" cy="297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0" b="29990"/>
          <a:stretch>
            <a:fillRect/>
          </a:stretch>
        </p:blipFill>
        <p:spPr>
          <a:xfrm>
            <a:off x="729111" y="2162748"/>
            <a:ext cx="10800000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13781" r="20886"/>
          <a:stretch>
            <a:fillRect/>
          </a:stretch>
        </p:blipFill>
        <p:spPr>
          <a:xfrm>
            <a:off x="4871864" y="5262984"/>
            <a:ext cx="2244317" cy="156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3809" y="904362"/>
            <a:ext cx="447619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86666" y="1725271"/>
            <a:ext cx="790476" cy="353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43809" y="2498453"/>
            <a:ext cx="742857" cy="33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13781" r="20886"/>
          <a:stretch>
            <a:fillRect/>
          </a:stretch>
        </p:blipFill>
        <p:spPr>
          <a:xfrm>
            <a:off x="3466683" y="3057095"/>
            <a:ext cx="5032130" cy="350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980822"/>
            <a:ext cx="266666" cy="286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3" b="21617"/>
          <a:stretch>
            <a:fillRect/>
          </a:stretch>
        </p:blipFill>
        <p:spPr>
          <a:xfrm>
            <a:off x="4236092" y="2996180"/>
            <a:ext cx="3767816" cy="365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81904" y="933193"/>
            <a:ext cx="828571" cy="353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77142" y="1717373"/>
            <a:ext cx="1238095" cy="38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00952" y="1765189"/>
            <a:ext cx="399999" cy="286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2511115"/>
            <a:ext cx="361904" cy="38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13781" r="20886"/>
          <a:stretch>
            <a:fillRect/>
          </a:stretch>
        </p:blipFill>
        <p:spPr>
          <a:xfrm>
            <a:off x="3466683" y="3057095"/>
            <a:ext cx="5032130" cy="350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53333" y="962169"/>
            <a:ext cx="828571" cy="383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13781" r="20886"/>
          <a:stretch>
            <a:fillRect/>
          </a:stretch>
        </p:blipFill>
        <p:spPr>
          <a:xfrm>
            <a:off x="3466683" y="2420888"/>
            <a:ext cx="5032130" cy="350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67619" y="913844"/>
            <a:ext cx="857142" cy="343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00952" y="2525832"/>
            <a:ext cx="428571" cy="286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3288903"/>
            <a:ext cx="1590476" cy="362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91428" y="3288903"/>
            <a:ext cx="800000" cy="362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13781" r="20886"/>
          <a:stretch>
            <a:fillRect/>
          </a:stretch>
        </p:blipFill>
        <p:spPr>
          <a:xfrm>
            <a:off x="4439816" y="3718130"/>
            <a:ext cx="4082248" cy="284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773453"/>
            <a:ext cx="7992888" cy="292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9047" y="1725836"/>
            <a:ext cx="1657142" cy="353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86666" y="1716284"/>
            <a:ext cx="1628571" cy="382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72380" y="2509056"/>
            <a:ext cx="2028571" cy="391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212976"/>
            <a:ext cx="8658414" cy="316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96190" y="913739"/>
            <a:ext cx="838095" cy="36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58095" y="1704462"/>
            <a:ext cx="1200000" cy="390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885" y="2492896"/>
            <a:ext cx="8738230" cy="319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96190" y="1735948"/>
            <a:ext cx="1788042" cy="34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00952" y="1755063"/>
            <a:ext cx="419047" cy="28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2519652"/>
            <a:ext cx="2866666" cy="382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885" y="3212976"/>
            <a:ext cx="8738230" cy="319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58095" y="827998"/>
            <a:ext cx="2618425" cy="439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5440" y="1709814"/>
            <a:ext cx="10225136" cy="391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39047" y="2507999"/>
            <a:ext cx="809523" cy="33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885" y="3075682"/>
            <a:ext cx="8738230" cy="319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640" y="2489200"/>
            <a:ext cx="802195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885" y="3075682"/>
            <a:ext cx="8738230" cy="319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961443"/>
            <a:ext cx="295238" cy="2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3" b="21617"/>
          <a:stretch>
            <a:fillRect/>
          </a:stretch>
        </p:blipFill>
        <p:spPr>
          <a:xfrm>
            <a:off x="4583832" y="4438039"/>
            <a:ext cx="2505281" cy="243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953427"/>
            <a:ext cx="266666" cy="289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0" t="19049" r="26220"/>
          <a:stretch>
            <a:fillRect/>
          </a:stretch>
        </p:blipFill>
        <p:spPr>
          <a:xfrm>
            <a:off x="3935760" y="4437112"/>
            <a:ext cx="4320480" cy="234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63666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05714" y="2497823"/>
            <a:ext cx="295238" cy="29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2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774941"/>
            <a:ext cx="295238" cy="28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/>
          <a:stretch>
            <a:fillRect/>
          </a:stretch>
        </p:blipFill>
        <p:spPr>
          <a:xfrm>
            <a:off x="6960096" y="2454330"/>
            <a:ext cx="4896544" cy="306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76"/>
          <a:stretch>
            <a:fillRect/>
          </a:stretch>
        </p:blipFill>
        <p:spPr>
          <a:xfrm>
            <a:off x="1127448" y="2636912"/>
            <a:ext cx="6050588" cy="29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009476"/>
            <a:ext cx="304761" cy="29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39</cp:revision>
  <dcterms:created xsi:type="dcterms:W3CDTF">2015-09-16T06:52:00Z</dcterms:created>
  <dcterms:modified xsi:type="dcterms:W3CDTF">2024-08-22T04:12:22Z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