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63" r:id="rId3"/>
    <p:sldId id="394" r:id="rId4"/>
    <p:sldId id="392" r:id="rId5"/>
    <p:sldId id="391" r:id="rId6"/>
    <p:sldId id="390" r:id="rId7"/>
    <p:sldId id="388" r:id="rId8"/>
    <p:sldId id="387" r:id="rId9"/>
    <p:sldId id="385" r:id="rId10"/>
    <p:sldId id="384" r:id="rId11"/>
    <p:sldId id="382" r:id="rId12"/>
    <p:sldId id="381" r:id="rId13"/>
    <p:sldId id="380" r:id="rId14"/>
    <p:sldId id="377" r:id="rId15"/>
    <p:sldId id="376" r:id="rId16"/>
    <p:sldId id="375" r:id="rId17"/>
    <p:sldId id="371" r:id="rId18"/>
    <p:sldId id="370" r:id="rId19"/>
    <p:sldId id="369" r:id="rId20"/>
    <p:sldId id="368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EBE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4EBF2-FF55-4066-963A-EAFB1E7A2B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DEFF5-3AC8-4CF8-9AB0-18A83A1981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DEFF5-3AC8-4CF8-9AB0-18A83A1981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576" y="2928706"/>
            <a:ext cx="7992888" cy="129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61537"/>
            <a:ext cx="352380" cy="3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1812177"/>
            <a:ext cx="5150637" cy="302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009316"/>
            <a:ext cx="409523" cy="37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3356992"/>
            <a:ext cx="4828739" cy="284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3434184"/>
            <a:ext cx="7536240" cy="319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09"/>
          <a:stretch>
            <a:fillRect/>
          </a:stretch>
        </p:blipFill>
        <p:spPr>
          <a:xfrm>
            <a:off x="8112225" y="3068960"/>
            <a:ext cx="3168352" cy="364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820148"/>
            <a:ext cx="352380" cy="38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533" y="5514557"/>
            <a:ext cx="3168352" cy="134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09"/>
          <a:stretch>
            <a:fillRect/>
          </a:stretch>
        </p:blipFill>
        <p:spPr>
          <a:xfrm>
            <a:off x="10464885" y="4873301"/>
            <a:ext cx="1727115" cy="198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114313"/>
            <a:ext cx="419047" cy="3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868196"/>
            <a:ext cx="4608512" cy="1954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09"/>
          <a:stretch>
            <a:fillRect/>
          </a:stretch>
        </p:blipFill>
        <p:spPr>
          <a:xfrm>
            <a:off x="8328248" y="3668189"/>
            <a:ext cx="2880320" cy="330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10351"/>
            <a:ext cx="8688368" cy="3598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4221088"/>
            <a:ext cx="5090468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2380" y="1866704"/>
            <a:ext cx="371428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4" y="3915332"/>
            <a:ext cx="7104192" cy="2942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574" y="4126526"/>
            <a:ext cx="5090468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2380" y="1859449"/>
            <a:ext cx="409523" cy="4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2857" y="2709441"/>
            <a:ext cx="409523" cy="334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05714" y="3530781"/>
            <a:ext cx="409523" cy="38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46" y="4084104"/>
            <a:ext cx="6696744" cy="277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4173958"/>
            <a:ext cx="5090468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27" y="836712"/>
            <a:ext cx="95384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491" y="3717032"/>
            <a:ext cx="2598253" cy="2845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auto">
          <a:xfrm>
            <a:off x="4580789" y="3875654"/>
            <a:ext cx="2329932" cy="420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80788" y="4599683"/>
            <a:ext cx="3281819" cy="43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80788" y="5332130"/>
            <a:ext cx="2811355" cy="42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80789" y="6064578"/>
            <a:ext cx="3281818" cy="42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775520" y="4086127"/>
            <a:ext cx="1368152" cy="732448"/>
          </a:xfrm>
          <a:prstGeom prst="line">
            <a:avLst/>
          </a:prstGeom>
          <a:ln w="28575">
            <a:solidFill>
              <a:srgbClr val="F66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775520" y="4086127"/>
            <a:ext cx="1368152" cy="727372"/>
          </a:xfrm>
          <a:prstGeom prst="line">
            <a:avLst/>
          </a:prstGeom>
          <a:ln w="28575">
            <a:solidFill>
              <a:srgbClr val="F66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775520" y="5517232"/>
            <a:ext cx="1368152" cy="732448"/>
          </a:xfrm>
          <a:prstGeom prst="line">
            <a:avLst/>
          </a:prstGeom>
          <a:ln w="28575">
            <a:solidFill>
              <a:srgbClr val="F66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775520" y="5517232"/>
            <a:ext cx="1368152" cy="727372"/>
          </a:xfrm>
          <a:prstGeom prst="line">
            <a:avLst/>
          </a:prstGeom>
          <a:ln w="28575">
            <a:solidFill>
              <a:srgbClr val="F66E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g_16777215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273" y="3017856"/>
            <a:ext cx="4390351" cy="181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878" y="4836408"/>
            <a:ext cx="3928411" cy="194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486" y="3212976"/>
            <a:ext cx="6954514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4293096"/>
            <a:ext cx="4151864" cy="241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1802116"/>
            <a:ext cx="1076190" cy="47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4761" y="1802116"/>
            <a:ext cx="1767383" cy="477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91428" y="2613881"/>
            <a:ext cx="2095238" cy="496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486" y="3212976"/>
            <a:ext cx="6954514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39047" y="2677861"/>
            <a:ext cx="4838095" cy="48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3516973"/>
            <a:ext cx="1561904" cy="46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72380" y="4346551"/>
            <a:ext cx="419047" cy="45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58095" y="4375157"/>
            <a:ext cx="561904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5238" y="5166592"/>
            <a:ext cx="2095238" cy="49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46"/>
          <a:stretch>
            <a:fillRect/>
          </a:stretch>
        </p:blipFill>
        <p:spPr>
          <a:xfrm>
            <a:off x="9840416" y="4827837"/>
            <a:ext cx="2016224" cy="1875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1751996"/>
            <a:ext cx="1000000" cy="4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46"/>
          <a:stretch>
            <a:fillRect/>
          </a:stretch>
        </p:blipFill>
        <p:spPr>
          <a:xfrm>
            <a:off x="10488488" y="5177887"/>
            <a:ext cx="1800200" cy="167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343660" y="4935220"/>
            <a:ext cx="9113520" cy="158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26627"/>
            <a:ext cx="323809" cy="37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429000"/>
            <a:ext cx="5639421" cy="327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24776"/>
            <a:ext cx="361905" cy="37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501008"/>
            <a:ext cx="5515458" cy="320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363293"/>
            <a:ext cx="9408368" cy="426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7619" y="990425"/>
            <a:ext cx="361904" cy="38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363293"/>
            <a:ext cx="9408368" cy="426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6520" cy="5284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392" y="1772816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4933920"/>
            <a:ext cx="2699717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125519"/>
            <a:ext cx="10800000" cy="6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8095" y="1009356"/>
            <a:ext cx="333333" cy="372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284984"/>
            <a:ext cx="7344816" cy="333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011" y="3356992"/>
            <a:ext cx="5440807" cy="320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38</cp:revision>
  <dcterms:created xsi:type="dcterms:W3CDTF">2015-09-16T06:52:00Z</dcterms:created>
  <dcterms:modified xsi:type="dcterms:W3CDTF">2024-08-22T04:49:26Z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