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0" r:id="rId3"/>
    <p:sldId id="379" r:id="rId4"/>
    <p:sldId id="378" r:id="rId5"/>
    <p:sldId id="377" r:id="rId6"/>
    <p:sldId id="376" r:id="rId7"/>
    <p:sldId id="375" r:id="rId8"/>
    <p:sldId id="373" r:id="rId9"/>
    <p:sldId id="372" r:id="rId10"/>
    <p:sldId id="370" r:id="rId11"/>
    <p:sldId id="369" r:id="rId12"/>
    <p:sldId id="367" r:id="rId13"/>
    <p:sldId id="366" r:id="rId14"/>
    <p:sldId id="365" r:id="rId15"/>
    <p:sldId id="364" r:id="rId1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2908808"/>
            <a:ext cx="7704856" cy="1030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F05A71-E262-D110-4057-2D6649E39E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0997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DEEC99-140E-7BD2-E531-6C53574D56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224" y="692696"/>
            <a:ext cx="9727684" cy="5579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0F6C16-4B11-566A-3FAB-42079687C95A}"/>
              </a:ext>
            </a:extLst>
          </p:cNvPr>
          <p:cNvSpPr/>
          <p:nvPr/>
        </p:nvSpPr>
        <p:spPr bwMode="auto">
          <a:xfrm>
            <a:off x="2495600" y="980728"/>
            <a:ext cx="757880" cy="324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ABD651-9CDB-A744-C0FC-90218A570441}"/>
              </a:ext>
            </a:extLst>
          </p:cNvPr>
          <p:cNvSpPr/>
          <p:nvPr/>
        </p:nvSpPr>
        <p:spPr bwMode="auto">
          <a:xfrm>
            <a:off x="5159896" y="954498"/>
            <a:ext cx="784947" cy="352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FB402C-2D3A-8049-C3D9-D48829B6B4B7}"/>
              </a:ext>
            </a:extLst>
          </p:cNvPr>
          <p:cNvSpPr/>
          <p:nvPr/>
        </p:nvSpPr>
        <p:spPr bwMode="auto">
          <a:xfrm>
            <a:off x="8582198" y="954498"/>
            <a:ext cx="766902" cy="361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00DD7D-A1F4-01BB-EECB-EE139674553D}"/>
              </a:ext>
            </a:extLst>
          </p:cNvPr>
          <p:cNvSpPr/>
          <p:nvPr/>
        </p:nvSpPr>
        <p:spPr bwMode="auto">
          <a:xfrm>
            <a:off x="2639616" y="5615153"/>
            <a:ext cx="766902" cy="361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B110CA-4883-DAB2-48C9-9058F4BF7444}"/>
              </a:ext>
            </a:extLst>
          </p:cNvPr>
          <p:cNvSpPr/>
          <p:nvPr/>
        </p:nvSpPr>
        <p:spPr bwMode="auto">
          <a:xfrm>
            <a:off x="7788229" y="5633185"/>
            <a:ext cx="793969" cy="352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10D8A8A1-6B82-B9CB-A84F-DC2DC2DBF0E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143295"/>
            <a:ext cx="10800000" cy="7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89903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23C34C-1B9D-761E-49DE-79259CA158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87069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1484" y="755387"/>
            <a:ext cx="9289032" cy="6102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23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8E8688-2539-E606-2D58-1FBD4F4FD6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9D3890-4036-8CFD-C2BD-8A054FF9BF18}"/>
              </a:ext>
            </a:extLst>
          </p:cNvPr>
          <p:cNvSpPr/>
          <p:nvPr/>
        </p:nvSpPr>
        <p:spPr bwMode="auto">
          <a:xfrm>
            <a:off x="1472380" y="2059532"/>
            <a:ext cx="676190" cy="391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081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A198C2-2097-4B53-7B81-0B4EDD245A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624017"/>
            <a:ext cx="6444716" cy="42339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1625" y="2590033"/>
            <a:ext cx="6447380" cy="4223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625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E6EC4D-C8A9-F813-53B4-1A605ECAD4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05276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0FA5A5-3B0B-E2CC-82F5-737D9D7AC9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9315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91332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B76AD5-8D67-BDF6-0654-61404C50BC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7296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F69CC5-19AE-BD80-1293-A13276ED5E9D}"/>
              </a:ext>
            </a:extLst>
          </p:cNvPr>
          <p:cNvSpPr/>
          <p:nvPr/>
        </p:nvSpPr>
        <p:spPr bwMode="auto">
          <a:xfrm>
            <a:off x="1698773" y="3248043"/>
            <a:ext cx="1739142" cy="420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13F3E5-DCFB-5C8B-2FA6-6A744773060D}"/>
              </a:ext>
            </a:extLst>
          </p:cNvPr>
          <p:cNvSpPr/>
          <p:nvPr/>
        </p:nvSpPr>
        <p:spPr bwMode="auto">
          <a:xfrm>
            <a:off x="1658328" y="4146454"/>
            <a:ext cx="1755320" cy="420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66F463-01B5-AEA2-C52A-B6953FA3DB64}"/>
              </a:ext>
            </a:extLst>
          </p:cNvPr>
          <p:cNvSpPr/>
          <p:nvPr/>
        </p:nvSpPr>
        <p:spPr bwMode="auto">
          <a:xfrm>
            <a:off x="1650239" y="5052959"/>
            <a:ext cx="1763409" cy="420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240473-6A8E-74E5-2354-3E100F212354}"/>
              </a:ext>
            </a:extLst>
          </p:cNvPr>
          <p:cNvSpPr/>
          <p:nvPr/>
        </p:nvSpPr>
        <p:spPr bwMode="auto">
          <a:xfrm>
            <a:off x="1690684" y="5951370"/>
            <a:ext cx="1747231" cy="412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570FA5A5-3B0B-E2CC-82F5-737D9D7AC97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2334" y="1801062"/>
            <a:ext cx="3351632" cy="1987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27828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3290B9-CECF-B2F7-2678-5E506251C1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5477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50C512-9E11-8659-110F-B20B30152D46}"/>
              </a:ext>
            </a:extLst>
          </p:cNvPr>
          <p:cNvSpPr/>
          <p:nvPr/>
        </p:nvSpPr>
        <p:spPr bwMode="auto">
          <a:xfrm>
            <a:off x="9174171" y="3503659"/>
            <a:ext cx="968034" cy="470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DE5465-27E6-EC5F-B942-C6AE26ADAB8D}"/>
              </a:ext>
            </a:extLst>
          </p:cNvPr>
          <p:cNvSpPr/>
          <p:nvPr/>
        </p:nvSpPr>
        <p:spPr bwMode="auto">
          <a:xfrm>
            <a:off x="2361049" y="4583149"/>
            <a:ext cx="451749" cy="424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4D2BB3-6001-209C-E763-E8816688A04E}"/>
              </a:ext>
            </a:extLst>
          </p:cNvPr>
          <p:cNvSpPr/>
          <p:nvPr/>
        </p:nvSpPr>
        <p:spPr bwMode="auto">
          <a:xfrm>
            <a:off x="4453849" y="4564697"/>
            <a:ext cx="1087886" cy="461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176C89-594F-4CD2-611F-0A4A47BCEE20}"/>
              </a:ext>
            </a:extLst>
          </p:cNvPr>
          <p:cNvSpPr/>
          <p:nvPr/>
        </p:nvSpPr>
        <p:spPr bwMode="auto">
          <a:xfrm>
            <a:off x="5799878" y="4564697"/>
            <a:ext cx="488627" cy="461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0F1F34-D763-9503-89E1-F1C2DA818281}"/>
              </a:ext>
            </a:extLst>
          </p:cNvPr>
          <p:cNvSpPr/>
          <p:nvPr/>
        </p:nvSpPr>
        <p:spPr bwMode="auto">
          <a:xfrm>
            <a:off x="895168" y="5616508"/>
            <a:ext cx="497846" cy="470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F3B93D2-3631-A55B-4871-A59F05BFC3D6}"/>
              </a:ext>
            </a:extLst>
          </p:cNvPr>
          <p:cNvSpPr/>
          <p:nvPr/>
        </p:nvSpPr>
        <p:spPr bwMode="auto">
          <a:xfrm>
            <a:off x="6989178" y="5625734"/>
            <a:ext cx="2267967" cy="442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570FA5A5-3B0B-E2CC-82F5-737D9D7AC97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4190" y="177677"/>
            <a:ext cx="2932129" cy="1739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7336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0A8BF0-0021-84E1-9ED0-B648524B19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8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14456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5289B0-DA85-7BCB-711B-2A144FD46D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260648"/>
            <a:ext cx="993420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E2E1D7-0C4B-5E32-72C4-EE9BE225C7F9}"/>
              </a:ext>
            </a:extLst>
          </p:cNvPr>
          <p:cNvSpPr/>
          <p:nvPr/>
        </p:nvSpPr>
        <p:spPr bwMode="auto">
          <a:xfrm>
            <a:off x="3429295" y="5295374"/>
            <a:ext cx="709586" cy="324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0BD0C6-A2D9-F0E0-150B-B54B326FDB65}"/>
              </a:ext>
            </a:extLst>
          </p:cNvPr>
          <p:cNvSpPr/>
          <p:nvPr/>
        </p:nvSpPr>
        <p:spPr bwMode="auto">
          <a:xfrm>
            <a:off x="5470451" y="5295374"/>
            <a:ext cx="735867" cy="359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BC0970-E8A0-0009-037F-0414384D3623}"/>
              </a:ext>
            </a:extLst>
          </p:cNvPr>
          <p:cNvSpPr/>
          <p:nvPr/>
        </p:nvSpPr>
        <p:spPr bwMode="auto">
          <a:xfrm>
            <a:off x="7599210" y="5295374"/>
            <a:ext cx="727106" cy="333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DB52C5C7-8BAC-D3A7-CF54-A1DB2983571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5953791"/>
            <a:ext cx="10800000" cy="7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47610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D31F87-D23C-615C-378D-E6DE1DC507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3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17176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B43458-EC06-9ECD-8EE7-CEED5EE601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10800000" cy="553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BFD8E6-6BA9-FC21-C1C4-172D94ECAD10}"/>
              </a:ext>
            </a:extLst>
          </p:cNvPr>
          <p:cNvSpPr/>
          <p:nvPr/>
        </p:nvSpPr>
        <p:spPr bwMode="auto">
          <a:xfrm>
            <a:off x="2043809" y="5647498"/>
            <a:ext cx="866666" cy="381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01B7F7-F16D-E336-7491-9C094F43F60F}"/>
              </a:ext>
            </a:extLst>
          </p:cNvPr>
          <p:cNvSpPr/>
          <p:nvPr/>
        </p:nvSpPr>
        <p:spPr bwMode="auto">
          <a:xfrm>
            <a:off x="3881904" y="5657036"/>
            <a:ext cx="1152380" cy="391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D10BF7-F9CE-DE45-E275-9D4353331ECF}"/>
              </a:ext>
            </a:extLst>
          </p:cNvPr>
          <p:cNvSpPr/>
          <p:nvPr/>
        </p:nvSpPr>
        <p:spPr bwMode="auto">
          <a:xfrm>
            <a:off x="6243809" y="5657036"/>
            <a:ext cx="438095" cy="419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EF9E0A6-44EF-DC6F-CF7C-58C1E0CBBED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091267"/>
            <a:ext cx="10800000" cy="7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57543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36</cp:revision>
  <dcterms:created xsi:type="dcterms:W3CDTF">2015-09-16T06:52:26Z</dcterms:created>
  <dcterms:modified xsi:type="dcterms:W3CDTF">2024-08-21T06:27:27Z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