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2" r:id="rId3"/>
    <p:sldId id="390" r:id="rId4"/>
    <p:sldId id="389" r:id="rId5"/>
    <p:sldId id="386" r:id="rId6"/>
    <p:sldId id="384" r:id="rId7"/>
    <p:sldId id="383" r:id="rId8"/>
    <p:sldId id="381" r:id="rId9"/>
    <p:sldId id="380" r:id="rId10"/>
    <p:sldId id="379" r:id="rId11"/>
    <p:sldId id="377" r:id="rId12"/>
    <p:sldId id="376" r:id="rId13"/>
    <p:sldId id="374" r:id="rId14"/>
    <p:sldId id="393" r:id="rId15"/>
    <p:sldId id="372" r:id="rId16"/>
    <p:sldId id="371" r:id="rId17"/>
    <p:sldId id="370" r:id="rId18"/>
    <p:sldId id="369" r:id="rId19"/>
    <p:sldId id="368" r:id="rId20"/>
    <p:sldId id="366" r:id="rId21"/>
    <p:sldId id="365" r:id="rId22"/>
    <p:sldId id="364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3" y="2841519"/>
            <a:ext cx="7488832" cy="1131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BAAA62-D969-013D-59D9-714D668DA9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67FA59C-B8D7-B265-0FED-B4E2B00967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96"/>
          <a:stretch/>
        </p:blipFill>
        <p:spPr>
          <a:xfrm>
            <a:off x="3071664" y="2132856"/>
            <a:ext cx="5688632" cy="453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228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C83C8-642E-C6FF-8A6C-85D30F394B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720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E84CC0-3E1C-D4FA-0676-C2764C459FC9}"/>
              </a:ext>
            </a:extLst>
          </p:cNvPr>
          <p:cNvSpPr/>
          <p:nvPr/>
        </p:nvSpPr>
        <p:spPr bwMode="auto">
          <a:xfrm>
            <a:off x="9423471" y="974699"/>
            <a:ext cx="301605" cy="336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7CB19E-D757-6673-A861-787C4B35EE60}"/>
              </a:ext>
            </a:extLst>
          </p:cNvPr>
          <p:cNvSpPr/>
          <p:nvPr/>
        </p:nvSpPr>
        <p:spPr bwMode="auto">
          <a:xfrm>
            <a:off x="9406236" y="2726469"/>
            <a:ext cx="318840" cy="345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67FA59C-B8D7-B265-0FED-B4E2B00967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96"/>
          <a:stretch/>
        </p:blipFill>
        <p:spPr>
          <a:xfrm>
            <a:off x="7176120" y="3336615"/>
            <a:ext cx="4093778" cy="3266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250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289D6-36AF-6F32-527D-06D8BBB2FB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000"/>
            <a:ext cx="6840760" cy="3470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810D78-65C6-5DD6-3BD7-525E8DBE18EA}"/>
              </a:ext>
            </a:extLst>
          </p:cNvPr>
          <p:cNvSpPr/>
          <p:nvPr/>
        </p:nvSpPr>
        <p:spPr bwMode="auto">
          <a:xfrm>
            <a:off x="6744072" y="2060848"/>
            <a:ext cx="361904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C84A61C-FDE5-E5BD-9906-0272BADC6ED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405873"/>
            <a:ext cx="6840760" cy="2263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253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7C000-21A4-4BA9-FC99-F79AE9D6CE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52"/>
          <a:stretch/>
        </p:blipFill>
        <p:spPr>
          <a:xfrm>
            <a:off x="720000" y="827999"/>
            <a:ext cx="10800000" cy="2673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0AE5A6-4CB1-348E-D46E-62F8CE44120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338977"/>
            <a:ext cx="4579360" cy="3513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165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7C000-21A4-4BA9-FC99-F79AE9D6CE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9" b="-1"/>
          <a:stretch/>
        </p:blipFill>
        <p:spPr>
          <a:xfrm>
            <a:off x="720000" y="596128"/>
            <a:ext cx="10800000" cy="2832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0AE5A6-4CB1-348E-D46E-62F8CE44120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338977"/>
            <a:ext cx="4579360" cy="3513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064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31CD92-E969-9954-67D5-4578A2CA25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DCF3E5-AA3D-7986-7291-4B205E8DE66B}"/>
              </a:ext>
            </a:extLst>
          </p:cNvPr>
          <p:cNvSpPr/>
          <p:nvPr/>
        </p:nvSpPr>
        <p:spPr bwMode="auto">
          <a:xfrm>
            <a:off x="9167619" y="961716"/>
            <a:ext cx="552380" cy="496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21F667-A1AA-3A58-19A0-4C5A85E0505D}"/>
              </a:ext>
            </a:extLst>
          </p:cNvPr>
          <p:cNvSpPr/>
          <p:nvPr/>
        </p:nvSpPr>
        <p:spPr bwMode="auto">
          <a:xfrm>
            <a:off x="4967619" y="1926391"/>
            <a:ext cx="561904" cy="506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B0AE5A6-4CB1-348E-D46E-62F8CE44120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121" y="2680940"/>
            <a:ext cx="5119058" cy="3927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584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290A70-C51C-3130-C032-74C5E22182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07B923-0EC5-28F8-0638-E693E97D887A}"/>
              </a:ext>
            </a:extLst>
          </p:cNvPr>
          <p:cNvSpPr/>
          <p:nvPr/>
        </p:nvSpPr>
        <p:spPr bwMode="auto">
          <a:xfrm>
            <a:off x="6967619" y="961946"/>
            <a:ext cx="1980952" cy="373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B0AE5A6-4CB1-348E-D46E-62F8CE44120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1622116"/>
            <a:ext cx="6203700" cy="475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314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85B3B-5FED-04D7-40F2-BC0F9304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FCC8B8-84A2-1C85-BB97-FEB4AB0237C9}"/>
              </a:ext>
            </a:extLst>
          </p:cNvPr>
          <p:cNvSpPr/>
          <p:nvPr/>
        </p:nvSpPr>
        <p:spPr bwMode="auto">
          <a:xfrm>
            <a:off x="2824760" y="4881029"/>
            <a:ext cx="7879751" cy="495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770764-1EA6-9062-4E4E-24B42D3A4653}"/>
              </a:ext>
            </a:extLst>
          </p:cNvPr>
          <p:cNvSpPr/>
          <p:nvPr/>
        </p:nvSpPr>
        <p:spPr bwMode="auto">
          <a:xfrm>
            <a:off x="1548571" y="5844220"/>
            <a:ext cx="2533333" cy="457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B0AE5A6-4CB1-348E-D46E-62F8CE44120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74" y="2636913"/>
            <a:ext cx="2158859" cy="165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070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4F6C7-C668-F574-BD99-EC96B0FE3A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E45EFC-5293-75B3-3A11-77291FB4C234}"/>
              </a:ext>
            </a:extLst>
          </p:cNvPr>
          <p:cNvSpPr/>
          <p:nvPr/>
        </p:nvSpPr>
        <p:spPr bwMode="auto">
          <a:xfrm>
            <a:off x="1500952" y="2851395"/>
            <a:ext cx="8942857" cy="429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23E4C5-BD44-5275-766C-38E909084384}"/>
              </a:ext>
            </a:extLst>
          </p:cNvPr>
          <p:cNvSpPr/>
          <p:nvPr/>
        </p:nvSpPr>
        <p:spPr bwMode="auto">
          <a:xfrm>
            <a:off x="1510476" y="3748562"/>
            <a:ext cx="1333333" cy="410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B0AE5A6-4CB1-348E-D46E-62F8CE44120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596" y="3280889"/>
            <a:ext cx="4522035" cy="3469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92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AA2988-63B0-2A5C-D78C-B32BA5B18A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CBE6204-6468-CE18-DCF6-C5128C70A1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2780928"/>
            <a:ext cx="6515066" cy="381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817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7950A-DB4E-D78C-89BC-5452BC4254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2A48F3D-FAEE-D891-0B0C-80125DC781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59"/>
          <a:stretch/>
        </p:blipFill>
        <p:spPr>
          <a:xfrm>
            <a:off x="4295800" y="2924944"/>
            <a:ext cx="3672408" cy="37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383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6EE76F-998E-E1B2-785B-9A49F60077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E5C922-42B4-C0BE-CE28-2E5E28A31268}"/>
              </a:ext>
            </a:extLst>
          </p:cNvPr>
          <p:cNvSpPr/>
          <p:nvPr/>
        </p:nvSpPr>
        <p:spPr bwMode="auto">
          <a:xfrm>
            <a:off x="6586666" y="999677"/>
            <a:ext cx="1076190" cy="37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E2A92C-A9C6-28BC-CBE9-55A37813AEE7}"/>
              </a:ext>
            </a:extLst>
          </p:cNvPr>
          <p:cNvSpPr/>
          <p:nvPr/>
        </p:nvSpPr>
        <p:spPr bwMode="auto">
          <a:xfrm>
            <a:off x="7415238" y="1924835"/>
            <a:ext cx="1047619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24953B-EABE-15D0-31C4-3BB1D73A83C8}"/>
              </a:ext>
            </a:extLst>
          </p:cNvPr>
          <p:cNvSpPr/>
          <p:nvPr/>
        </p:nvSpPr>
        <p:spPr bwMode="auto">
          <a:xfrm>
            <a:off x="2062857" y="2878605"/>
            <a:ext cx="1028571" cy="486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E183CF-4AC7-DF93-80D9-82CB4FDB90B7}"/>
              </a:ext>
            </a:extLst>
          </p:cNvPr>
          <p:cNvSpPr/>
          <p:nvPr/>
        </p:nvSpPr>
        <p:spPr bwMode="auto">
          <a:xfrm>
            <a:off x="6096000" y="3841913"/>
            <a:ext cx="2243047" cy="438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CBE6204-6468-CE18-DCF6-C5128C70A1B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7" y="4454648"/>
            <a:ext cx="3971239" cy="2326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147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175924-C127-3992-F81A-BCEA18DCD0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C34EF4-2646-9FE5-14DC-07489045F670}"/>
              </a:ext>
            </a:extLst>
          </p:cNvPr>
          <p:cNvSpPr/>
          <p:nvPr/>
        </p:nvSpPr>
        <p:spPr bwMode="auto">
          <a:xfrm>
            <a:off x="6862857" y="2781528"/>
            <a:ext cx="561904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94AAF8-CD28-D7E9-010A-AEB1BF28FB9F}"/>
              </a:ext>
            </a:extLst>
          </p:cNvPr>
          <p:cNvSpPr/>
          <p:nvPr/>
        </p:nvSpPr>
        <p:spPr bwMode="auto">
          <a:xfrm>
            <a:off x="2100952" y="4782704"/>
            <a:ext cx="409523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CBE6204-6468-CE18-DCF6-C5128C70A1B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4242768"/>
            <a:ext cx="4464496" cy="261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235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37F73-1EEF-3220-BD44-CE97FB8E91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2797B0-5D59-1199-6F5E-D59BDA603E64}"/>
              </a:ext>
            </a:extLst>
          </p:cNvPr>
          <p:cNvSpPr/>
          <p:nvPr/>
        </p:nvSpPr>
        <p:spPr bwMode="auto">
          <a:xfrm>
            <a:off x="2081904" y="1852126"/>
            <a:ext cx="6876190" cy="48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CBE6204-6468-CE18-DCF6-C5128C70A1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636912"/>
            <a:ext cx="6515066" cy="381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288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F4D05-0995-138E-272D-499FA4AF4F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7A6DD2-BB11-86F8-AD99-DFE60F802E41}"/>
              </a:ext>
            </a:extLst>
          </p:cNvPr>
          <p:cNvSpPr/>
          <p:nvPr/>
        </p:nvSpPr>
        <p:spPr bwMode="auto">
          <a:xfrm>
            <a:off x="10339047" y="1028270"/>
            <a:ext cx="333333" cy="371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86F202-07B6-93D1-5A15-02D8BAAC5922}"/>
              </a:ext>
            </a:extLst>
          </p:cNvPr>
          <p:cNvSpPr/>
          <p:nvPr/>
        </p:nvSpPr>
        <p:spPr bwMode="auto">
          <a:xfrm>
            <a:off x="10339047" y="2735348"/>
            <a:ext cx="352380" cy="381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2A48F3D-FAEE-D891-0B0C-80125DC781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59"/>
          <a:stretch/>
        </p:blipFill>
        <p:spPr>
          <a:xfrm>
            <a:off x="9395283" y="3501008"/>
            <a:ext cx="2592288" cy="2666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555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53D4A8-A084-021F-2EEB-F7F60C3F8E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7AF47A-2E46-4D30-492D-E90906EE4D5C}"/>
              </a:ext>
            </a:extLst>
          </p:cNvPr>
          <p:cNvSpPr/>
          <p:nvPr/>
        </p:nvSpPr>
        <p:spPr bwMode="auto">
          <a:xfrm>
            <a:off x="10310476" y="980940"/>
            <a:ext cx="419047" cy="372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E20BAD7-42E7-04BA-773B-BD2D2BDAAF1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4" y="2276872"/>
            <a:ext cx="5619376" cy="320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B1C7E25-E301-7440-AB0F-781631CF625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364" y="2276872"/>
            <a:ext cx="10800000" cy="32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026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532FFA-B82E-8B12-C059-9C468352EE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8AEE168-6CA1-1268-C3DE-05B8CE1BDE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9"/>
          <a:stretch/>
        </p:blipFill>
        <p:spPr>
          <a:xfrm>
            <a:off x="3215680" y="2924944"/>
            <a:ext cx="6192688" cy="3819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481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35EAB-5FBF-AAC8-4B8A-67CD507BA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6690AC-6666-ACA7-DC5A-D24215C19A91}"/>
              </a:ext>
            </a:extLst>
          </p:cNvPr>
          <p:cNvSpPr/>
          <p:nvPr/>
        </p:nvSpPr>
        <p:spPr bwMode="auto">
          <a:xfrm>
            <a:off x="10320000" y="989914"/>
            <a:ext cx="352380" cy="380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321B4B-782A-7C40-4604-47FC7D8906EB}"/>
              </a:ext>
            </a:extLst>
          </p:cNvPr>
          <p:cNvSpPr/>
          <p:nvPr/>
        </p:nvSpPr>
        <p:spPr bwMode="auto">
          <a:xfrm>
            <a:off x="10339047" y="3561520"/>
            <a:ext cx="333333" cy="371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8AEE168-6CA1-1268-C3DE-05B8CE1BDE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9"/>
          <a:stretch/>
        </p:blipFill>
        <p:spPr>
          <a:xfrm>
            <a:off x="4583832" y="4797152"/>
            <a:ext cx="3168352" cy="1954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312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A7B504-89C4-F142-44BE-85D55B0DE5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BFC645D-7768-658B-5FA0-0658597812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1484784"/>
            <a:ext cx="8131058" cy="510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143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BD0FEE-7E91-8965-B923-B85A5B8A34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3DF59B-0D62-9F41-0F52-C6B612D0C110}"/>
              </a:ext>
            </a:extLst>
          </p:cNvPr>
          <p:cNvSpPr/>
          <p:nvPr/>
        </p:nvSpPr>
        <p:spPr bwMode="auto">
          <a:xfrm>
            <a:off x="10320000" y="1810796"/>
            <a:ext cx="352380" cy="381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BFC645D-7768-658B-5FA0-0658597812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49"/>
          <a:stretch/>
        </p:blipFill>
        <p:spPr>
          <a:xfrm>
            <a:off x="7608168" y="2348880"/>
            <a:ext cx="4248472" cy="3704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761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C4405-201D-0CB2-1F2B-7F9E115665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D3E56E-46E5-AF89-8306-55CDA299AA5A}"/>
              </a:ext>
            </a:extLst>
          </p:cNvPr>
          <p:cNvSpPr/>
          <p:nvPr/>
        </p:nvSpPr>
        <p:spPr bwMode="auto">
          <a:xfrm>
            <a:off x="10320000" y="961508"/>
            <a:ext cx="371428" cy="371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BFC645D-7768-658B-5FA0-0658597812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49"/>
          <a:stretch/>
        </p:blipFill>
        <p:spPr>
          <a:xfrm>
            <a:off x="9840416" y="4293096"/>
            <a:ext cx="2232248" cy="1946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124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37</cp:revision>
  <dcterms:created xsi:type="dcterms:W3CDTF">2015-09-16T06:52:26Z</dcterms:created>
  <dcterms:modified xsi:type="dcterms:W3CDTF">2024-08-21T05:17:59Z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