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1" r:id="rId3"/>
    <p:sldId id="389" r:id="rId4"/>
    <p:sldId id="388" r:id="rId5"/>
    <p:sldId id="387" r:id="rId6"/>
    <p:sldId id="384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079305"/>
            <a:ext cx="7560840" cy="706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922A1-397B-AAB4-F126-973246E8D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E8EAD-987A-BD4C-C8BB-0A8793E00BA9}"/>
              </a:ext>
            </a:extLst>
          </p:cNvPr>
          <p:cNvSpPr/>
          <p:nvPr/>
        </p:nvSpPr>
        <p:spPr bwMode="auto">
          <a:xfrm>
            <a:off x="10339047" y="971341"/>
            <a:ext cx="333333" cy="37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6BEFA9-76E0-D60E-6AC5-97FAF81D7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t="33335" r="29553"/>
          <a:stretch/>
        </p:blipFill>
        <p:spPr>
          <a:xfrm>
            <a:off x="3863752" y="3212976"/>
            <a:ext cx="4464496" cy="339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82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323E1-064C-08C7-CB9B-DA9FBD1D3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A843D-0861-B39F-5C39-D858D2FBDB32}"/>
              </a:ext>
            </a:extLst>
          </p:cNvPr>
          <p:cNvSpPr/>
          <p:nvPr/>
        </p:nvSpPr>
        <p:spPr bwMode="auto">
          <a:xfrm>
            <a:off x="10291428" y="1028116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6BEFA9-76E0-D60E-6AC5-97FAF81D7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t="33335" r="29553"/>
          <a:stretch/>
        </p:blipFill>
        <p:spPr>
          <a:xfrm>
            <a:off x="3863752" y="3212976"/>
            <a:ext cx="4464496" cy="339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898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C4B85-0C7A-8FAB-11DE-0D282EC48A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72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FD247-3A93-4F8C-891E-16DD891BCB07}"/>
              </a:ext>
            </a:extLst>
          </p:cNvPr>
          <p:cNvSpPr/>
          <p:nvPr/>
        </p:nvSpPr>
        <p:spPr bwMode="auto">
          <a:xfrm>
            <a:off x="9321972" y="2707125"/>
            <a:ext cx="315747" cy="341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5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F9239-2703-DA62-BA57-F872ABDE7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A39658-33FF-21F1-DD70-883FCB5238D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4565010"/>
            <a:ext cx="4271872" cy="22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9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8A88B-A1B2-11B3-FAB4-520AD8353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09A1F-C525-2573-0F54-BA2DBC5B8258}"/>
              </a:ext>
            </a:extLst>
          </p:cNvPr>
          <p:cNvSpPr/>
          <p:nvPr/>
        </p:nvSpPr>
        <p:spPr bwMode="auto">
          <a:xfrm>
            <a:off x="10281904" y="980897"/>
            <a:ext cx="419047" cy="38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4A39658-33FF-21F1-DD70-883FCB5238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410241"/>
            <a:ext cx="6170987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254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24241-8DC7-EA7D-F605-690B38C40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ADCC5-186D-E533-5D57-98D5B988E652}"/>
              </a:ext>
            </a:extLst>
          </p:cNvPr>
          <p:cNvSpPr/>
          <p:nvPr/>
        </p:nvSpPr>
        <p:spPr bwMode="auto">
          <a:xfrm>
            <a:off x="10291428" y="1981276"/>
            <a:ext cx="371427" cy="37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4A39658-33FF-21F1-DD70-883FCB5238D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866025"/>
            <a:ext cx="4745595" cy="254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45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3455D-76CE-B4EF-1DAA-D935C1FB7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77A44ED-30FD-F336-A35E-03960123D09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501008"/>
            <a:ext cx="5472608" cy="324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12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D35A1-DCDB-A671-9661-FCAAD5BEA8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6A5D4-CA26-3EFF-236F-57CD8A399BF4}"/>
              </a:ext>
            </a:extLst>
          </p:cNvPr>
          <p:cNvSpPr/>
          <p:nvPr/>
        </p:nvSpPr>
        <p:spPr bwMode="auto">
          <a:xfrm>
            <a:off x="9653333" y="961727"/>
            <a:ext cx="457142" cy="42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ACA4E-E130-2017-2478-D9FC1E2D3061}"/>
              </a:ext>
            </a:extLst>
          </p:cNvPr>
          <p:cNvSpPr/>
          <p:nvPr/>
        </p:nvSpPr>
        <p:spPr bwMode="auto">
          <a:xfrm>
            <a:off x="6272380" y="1974241"/>
            <a:ext cx="419047" cy="34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5F770-4322-3F7D-4983-7ADE04F650F9}"/>
              </a:ext>
            </a:extLst>
          </p:cNvPr>
          <p:cNvSpPr/>
          <p:nvPr/>
        </p:nvSpPr>
        <p:spPr bwMode="auto">
          <a:xfrm>
            <a:off x="2577142" y="2929443"/>
            <a:ext cx="457142" cy="42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77A44ED-30FD-F336-A35E-03960123D0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929443"/>
            <a:ext cx="6436238" cy="3817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802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57ED2-43D9-D167-4F1D-506F45F9A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42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E5E09-8787-59E4-A97C-33003DA8D933}"/>
              </a:ext>
            </a:extLst>
          </p:cNvPr>
          <p:cNvSpPr/>
          <p:nvPr/>
        </p:nvSpPr>
        <p:spPr bwMode="auto">
          <a:xfrm>
            <a:off x="2489585" y="3047138"/>
            <a:ext cx="332892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FC4A86-FC1C-7D4B-EEA8-49956474F602}"/>
              </a:ext>
            </a:extLst>
          </p:cNvPr>
          <p:cNvSpPr/>
          <p:nvPr/>
        </p:nvSpPr>
        <p:spPr bwMode="auto">
          <a:xfrm>
            <a:off x="2454544" y="4020752"/>
            <a:ext cx="385454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3D221-51D4-69E9-3C40-8DC4F4F52D58}"/>
              </a:ext>
            </a:extLst>
          </p:cNvPr>
          <p:cNvSpPr/>
          <p:nvPr/>
        </p:nvSpPr>
        <p:spPr bwMode="auto">
          <a:xfrm>
            <a:off x="2489585" y="4994366"/>
            <a:ext cx="324131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A90FA8-49CD-DB94-41AF-391CB8ABB56C}"/>
              </a:ext>
            </a:extLst>
          </p:cNvPr>
          <p:cNvSpPr/>
          <p:nvPr/>
        </p:nvSpPr>
        <p:spPr bwMode="auto">
          <a:xfrm>
            <a:off x="2507106" y="5976752"/>
            <a:ext cx="306611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77A44ED-30FD-F336-A35E-03960123D09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3441505"/>
            <a:ext cx="2952328" cy="175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711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8DAA5-31CD-7A5E-1F1E-BCB882484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654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07056-31C1-BEA8-13AC-92F4DD456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FB3A0F-ABF8-495E-9CE2-AB47900248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8398657" y="4509120"/>
            <a:ext cx="3674007" cy="237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386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47273-97BA-EFF4-42A6-855269EC8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6C5708-9DD9-3411-9C9A-B2F5C7DEDB83}"/>
              </a:ext>
            </a:extLst>
          </p:cNvPr>
          <p:cNvSpPr/>
          <p:nvPr/>
        </p:nvSpPr>
        <p:spPr bwMode="auto">
          <a:xfrm>
            <a:off x="5453333" y="904216"/>
            <a:ext cx="1009523" cy="46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282F2-5EE5-473A-87BA-2A04876BA7F8}"/>
              </a:ext>
            </a:extLst>
          </p:cNvPr>
          <p:cNvSpPr/>
          <p:nvPr/>
        </p:nvSpPr>
        <p:spPr bwMode="auto">
          <a:xfrm>
            <a:off x="8224761" y="904216"/>
            <a:ext cx="1085714" cy="46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4E902-672B-3F80-78C6-9847F5BBB10D}"/>
              </a:ext>
            </a:extLst>
          </p:cNvPr>
          <p:cNvSpPr/>
          <p:nvPr/>
        </p:nvSpPr>
        <p:spPr bwMode="auto">
          <a:xfrm>
            <a:off x="7386666" y="2885884"/>
            <a:ext cx="3057142" cy="46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CC0EF7-A4B8-4EE4-6EF2-DF85440B8244}"/>
              </a:ext>
            </a:extLst>
          </p:cNvPr>
          <p:cNvSpPr/>
          <p:nvPr/>
        </p:nvSpPr>
        <p:spPr bwMode="auto">
          <a:xfrm>
            <a:off x="1343472" y="3857663"/>
            <a:ext cx="2776527" cy="46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08D8F7-6DD5-72B2-B3CB-476ADA5433B0}"/>
              </a:ext>
            </a:extLst>
          </p:cNvPr>
          <p:cNvSpPr/>
          <p:nvPr/>
        </p:nvSpPr>
        <p:spPr bwMode="auto">
          <a:xfrm>
            <a:off x="7053333" y="4819915"/>
            <a:ext cx="1028571" cy="4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928DAA5-31CD-7A5E-1F1E-BCB8824847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t="17687"/>
          <a:stretch/>
        </p:blipFill>
        <p:spPr>
          <a:xfrm>
            <a:off x="8616280" y="5373863"/>
            <a:ext cx="3240360" cy="143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251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D8DF4-6CA8-1E90-3CC0-4CE7B6BD2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612E91-A426-E653-E934-FB6C06D1C574}"/>
              </a:ext>
            </a:extLst>
          </p:cNvPr>
          <p:cNvSpPr/>
          <p:nvPr/>
        </p:nvSpPr>
        <p:spPr bwMode="auto">
          <a:xfrm>
            <a:off x="3634285" y="1844824"/>
            <a:ext cx="714223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F54511-9E13-14C0-F4BB-79EBDE6623AD}"/>
              </a:ext>
            </a:extLst>
          </p:cNvPr>
          <p:cNvSpPr/>
          <p:nvPr/>
        </p:nvSpPr>
        <p:spPr bwMode="auto">
          <a:xfrm>
            <a:off x="1491428" y="2910170"/>
            <a:ext cx="1523809" cy="46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928DAA5-31CD-7A5E-1F1E-BCB8824847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4" t="18466"/>
          <a:stretch/>
        </p:blipFill>
        <p:spPr>
          <a:xfrm>
            <a:off x="4079776" y="2910170"/>
            <a:ext cx="7576722" cy="3495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0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3B79C-368C-B85C-2338-0D4ECD339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F27C04-79D4-6EFF-2337-83CF7191784F}"/>
              </a:ext>
            </a:extLst>
          </p:cNvPr>
          <p:cNvSpPr/>
          <p:nvPr/>
        </p:nvSpPr>
        <p:spPr bwMode="auto">
          <a:xfrm>
            <a:off x="6949103" y="4927039"/>
            <a:ext cx="1046108" cy="45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756D0B-53D8-02D4-F63B-CE2F8D5F70F5}"/>
              </a:ext>
            </a:extLst>
          </p:cNvPr>
          <p:cNvSpPr/>
          <p:nvPr/>
        </p:nvSpPr>
        <p:spPr bwMode="auto">
          <a:xfrm>
            <a:off x="2013371" y="5906624"/>
            <a:ext cx="1065129" cy="47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28DAA5-31CD-7A5E-1F1E-BCB8824847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4" t="18466"/>
          <a:stretch/>
        </p:blipFill>
        <p:spPr>
          <a:xfrm>
            <a:off x="10200456" y="3799465"/>
            <a:ext cx="2376264" cy="109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446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879A5-2B1C-AFB0-F20D-7B120729A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DCB74-947A-7612-C5E2-CD7AC0748064}"/>
              </a:ext>
            </a:extLst>
          </p:cNvPr>
          <p:cNvSpPr/>
          <p:nvPr/>
        </p:nvSpPr>
        <p:spPr bwMode="auto">
          <a:xfrm>
            <a:off x="9177142" y="1028336"/>
            <a:ext cx="457142" cy="43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D579DE-B57B-C2CD-6976-73314BDB73C8}"/>
              </a:ext>
            </a:extLst>
          </p:cNvPr>
          <p:cNvSpPr/>
          <p:nvPr/>
        </p:nvSpPr>
        <p:spPr bwMode="auto">
          <a:xfrm>
            <a:off x="681904" y="2020485"/>
            <a:ext cx="561904" cy="40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9DC003-41DC-AD76-FAC2-2B22B1FC4F97}"/>
              </a:ext>
            </a:extLst>
          </p:cNvPr>
          <p:cNvSpPr/>
          <p:nvPr/>
        </p:nvSpPr>
        <p:spPr bwMode="auto">
          <a:xfrm>
            <a:off x="5951984" y="2001406"/>
            <a:ext cx="1168015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9663CF-9F67-CF23-756A-A13008CF30F0}"/>
              </a:ext>
            </a:extLst>
          </p:cNvPr>
          <p:cNvSpPr/>
          <p:nvPr/>
        </p:nvSpPr>
        <p:spPr bwMode="auto">
          <a:xfrm>
            <a:off x="3863753" y="2984015"/>
            <a:ext cx="1084818" cy="47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7B67B0-D6BC-414B-9F00-426E97A79B38}"/>
              </a:ext>
            </a:extLst>
          </p:cNvPr>
          <p:cNvSpPr/>
          <p:nvPr/>
        </p:nvSpPr>
        <p:spPr bwMode="auto">
          <a:xfrm>
            <a:off x="1300952" y="4930153"/>
            <a:ext cx="1019047" cy="47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928DAA5-31CD-7A5E-1F1E-BCB8824847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4" t="18466"/>
          <a:stretch/>
        </p:blipFill>
        <p:spPr>
          <a:xfrm>
            <a:off x="4313073" y="4537464"/>
            <a:ext cx="4680520" cy="2159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280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DCFB0-751D-4682-A01B-C2798E5BA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01F31A-DB7C-CFEB-8C40-FE8AC4997DB7}"/>
              </a:ext>
            </a:extLst>
          </p:cNvPr>
          <p:cNvSpPr/>
          <p:nvPr/>
        </p:nvSpPr>
        <p:spPr bwMode="auto">
          <a:xfrm>
            <a:off x="10262857" y="980469"/>
            <a:ext cx="419048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FB3A0F-ABF8-495E-9CE2-AB47900248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6744072" y="1721987"/>
            <a:ext cx="5274413" cy="341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745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56866-AC49-75CD-D9C3-20D9350F2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702C8-0551-E1F6-5F80-769BD27E9020}"/>
              </a:ext>
            </a:extLst>
          </p:cNvPr>
          <p:cNvSpPr/>
          <p:nvPr/>
        </p:nvSpPr>
        <p:spPr bwMode="auto">
          <a:xfrm>
            <a:off x="10320000" y="951936"/>
            <a:ext cx="361905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FB3A0F-ABF8-495E-9CE2-AB47900248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7378834" y="2132855"/>
            <a:ext cx="4639651" cy="300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195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F10A0-8E19-2871-552F-0EC87B9B3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B9D2B-C4A2-964C-345A-E3A551FC0372}"/>
              </a:ext>
            </a:extLst>
          </p:cNvPr>
          <p:cNvSpPr/>
          <p:nvPr/>
        </p:nvSpPr>
        <p:spPr bwMode="auto">
          <a:xfrm>
            <a:off x="10320000" y="2003734"/>
            <a:ext cx="361905" cy="3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8ED4DF-F588-7BBC-3C20-8B9E932B4E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386086"/>
            <a:ext cx="7296208" cy="379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4AB2A6-4D84-F298-B579-2FD51F05D23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058587"/>
            <a:ext cx="10800000" cy="7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302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1B56D-384A-82A8-1CED-FEDDA5363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B444A4-EB88-849C-3BE7-F8F7DEF947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439816" y="2495646"/>
            <a:ext cx="4608512" cy="417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534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F56F4-4EF4-07BE-BA00-6831DC0D3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309E5-AFF6-4FA9-C99A-B409E1A2B2A0}"/>
              </a:ext>
            </a:extLst>
          </p:cNvPr>
          <p:cNvSpPr/>
          <p:nvPr/>
        </p:nvSpPr>
        <p:spPr bwMode="auto">
          <a:xfrm>
            <a:off x="10320000" y="951939"/>
            <a:ext cx="361905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B444A4-EB88-849C-3BE7-F8F7DEF947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6528048" y="1556792"/>
            <a:ext cx="4608512" cy="417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058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2A14D-B809-7CFA-24C1-3E3202D96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FE950-1CB4-FDA7-8D3C-A30B49FE6A19}"/>
              </a:ext>
            </a:extLst>
          </p:cNvPr>
          <p:cNvSpPr/>
          <p:nvPr/>
        </p:nvSpPr>
        <p:spPr bwMode="auto">
          <a:xfrm>
            <a:off x="10281904" y="1972462"/>
            <a:ext cx="419047" cy="37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B444A4-EB88-849C-3BE7-F8F7DEF947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4295800" y="3418420"/>
            <a:ext cx="3600400" cy="3259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43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BEFA9-76E0-D60E-6AC5-97FAF81D7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491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2024-08-21T05:47:27Z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