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4" r:id="rId3"/>
    <p:sldId id="393" r:id="rId4"/>
    <p:sldId id="392" r:id="rId5"/>
    <p:sldId id="391" r:id="rId6"/>
    <p:sldId id="390" r:id="rId7"/>
    <p:sldId id="389" r:id="rId8"/>
    <p:sldId id="388" r:id="rId9"/>
    <p:sldId id="386" r:id="rId10"/>
    <p:sldId id="385" r:id="rId11"/>
    <p:sldId id="384" r:id="rId12"/>
    <p:sldId id="383" r:id="rId13"/>
    <p:sldId id="382" r:id="rId14"/>
    <p:sldId id="380" r:id="rId15"/>
    <p:sldId id="378" r:id="rId16"/>
    <p:sldId id="377" r:id="rId17"/>
    <p:sldId id="376" r:id="rId18"/>
    <p:sldId id="375" r:id="rId19"/>
    <p:sldId id="374" r:id="rId20"/>
    <p:sldId id="371" r:id="rId21"/>
    <p:sldId id="370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946" y="2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76872"/>
            <a:ext cx="12192000" cy="23457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46D242-0AF6-B568-9E3D-09BEE7B1D6A1}"/>
              </a:ext>
            </a:extLst>
          </p:cNvPr>
          <p:cNvSpPr/>
          <p:nvPr/>
        </p:nvSpPr>
        <p:spPr bwMode="auto">
          <a:xfrm>
            <a:off x="9480376" y="3717032"/>
            <a:ext cx="2664296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709CB0-B8A1-1744-41E1-0DBD1E68A1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CAAE29-BBCD-0060-3459-7F5423F87E9E}"/>
              </a:ext>
            </a:extLst>
          </p:cNvPr>
          <p:cNvSpPr/>
          <p:nvPr/>
        </p:nvSpPr>
        <p:spPr bwMode="auto">
          <a:xfrm>
            <a:off x="10281904" y="1028538"/>
            <a:ext cx="419047" cy="372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8A48C39-5C27-9757-A71D-449A6B08CF4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3845646"/>
            <a:ext cx="4945789" cy="2812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7275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B1FD90-736A-B5BE-18EE-3568CEA480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BE5FD3-2B7E-8A3C-3C8E-E89BF5BE5B1A}"/>
              </a:ext>
            </a:extLst>
          </p:cNvPr>
          <p:cNvSpPr/>
          <p:nvPr/>
        </p:nvSpPr>
        <p:spPr bwMode="auto">
          <a:xfrm>
            <a:off x="10339047" y="2614237"/>
            <a:ext cx="333333" cy="372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813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75FD86-7963-AA13-A059-9473FCA709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5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2E35A7-82B2-931A-833F-D69D5114A21E}"/>
              </a:ext>
            </a:extLst>
          </p:cNvPr>
          <p:cNvSpPr/>
          <p:nvPr/>
        </p:nvSpPr>
        <p:spPr bwMode="auto">
          <a:xfrm>
            <a:off x="10320000" y="1028681"/>
            <a:ext cx="361905" cy="372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152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D1B33D-760D-62E0-2CC5-E080B3D802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69152" cy="4493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847901-F0A5-CBAD-D396-6FEB1A4333D0}"/>
              </a:ext>
            </a:extLst>
          </p:cNvPr>
          <p:cNvSpPr/>
          <p:nvPr/>
        </p:nvSpPr>
        <p:spPr bwMode="auto">
          <a:xfrm>
            <a:off x="9912424" y="4797152"/>
            <a:ext cx="504056" cy="524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D6D5CE7-F520-8D68-4768-0C5C0CD3800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288501"/>
            <a:ext cx="10369152" cy="152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8823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2BDE2F-638F-DEFC-B713-1587A3BD1F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5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CBDF0A1-9A1B-1159-5CDE-5F0069A0A8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996952"/>
            <a:ext cx="10800000" cy="37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6032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9B0BCD-CD81-12EE-17E6-DEBA8CAD0F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968B1A-8114-6008-39FA-2FA67E2BA241}"/>
              </a:ext>
            </a:extLst>
          </p:cNvPr>
          <p:cNvSpPr/>
          <p:nvPr/>
        </p:nvSpPr>
        <p:spPr bwMode="auto">
          <a:xfrm>
            <a:off x="10320000" y="1000217"/>
            <a:ext cx="352380" cy="382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CBDF0A1-9A1B-1159-5CDE-5F0069A0A8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429802"/>
            <a:ext cx="10800000" cy="37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4021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C1FEDD-2A1C-270A-6ADA-2A35C3EFFC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8E380B-2397-3C88-7A05-4868888DC372}"/>
              </a:ext>
            </a:extLst>
          </p:cNvPr>
          <p:cNvSpPr/>
          <p:nvPr/>
        </p:nvSpPr>
        <p:spPr bwMode="auto">
          <a:xfrm>
            <a:off x="10339047" y="1018892"/>
            <a:ext cx="333333" cy="372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CBDF0A1-9A1B-1159-5CDE-5F0069A0A8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623" y="2204864"/>
            <a:ext cx="6667635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9692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2849A3-76CE-2CB2-7EFA-CAB5093116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B45EDD-7A88-11E9-9593-B23F52F1905E}"/>
              </a:ext>
            </a:extLst>
          </p:cNvPr>
          <p:cNvSpPr/>
          <p:nvPr/>
        </p:nvSpPr>
        <p:spPr bwMode="auto">
          <a:xfrm>
            <a:off x="10329523" y="2029987"/>
            <a:ext cx="361904" cy="381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79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783CEB-BB00-CB07-9F5B-4384EBC3A2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9AD55B-5577-9CCD-0622-8F91827D874D}"/>
              </a:ext>
            </a:extLst>
          </p:cNvPr>
          <p:cNvSpPr/>
          <p:nvPr/>
        </p:nvSpPr>
        <p:spPr bwMode="auto">
          <a:xfrm>
            <a:off x="10320000" y="1085149"/>
            <a:ext cx="352380" cy="380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020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78D75F-DAD7-322E-F0D5-7C3AC70500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68496" cy="3298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CAB363-2708-F737-5941-BBBD8F6528E9}"/>
              </a:ext>
            </a:extLst>
          </p:cNvPr>
          <p:cNvSpPr/>
          <p:nvPr/>
        </p:nvSpPr>
        <p:spPr bwMode="auto">
          <a:xfrm>
            <a:off x="8688288" y="3573015"/>
            <a:ext cx="576064" cy="480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9488CD72-1A82-DEF0-F74F-7B737B24FAC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4053937"/>
            <a:ext cx="9168496" cy="2831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0B43B586-A40D-3B52-1017-4492D5850CF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144" y="4509120"/>
            <a:ext cx="5439674" cy="2178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4763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D076AE-CAD9-F095-84FA-495E9B9EE8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C3EE9B-738B-B102-3A53-3F7FD3D4F1CB}"/>
              </a:ext>
            </a:extLst>
          </p:cNvPr>
          <p:cNvSpPr/>
          <p:nvPr/>
        </p:nvSpPr>
        <p:spPr bwMode="auto">
          <a:xfrm>
            <a:off x="1786666" y="4416474"/>
            <a:ext cx="571428" cy="37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312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DB2D68-95DE-909B-6FFC-7D493C7DB4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8C1A1C-201A-F112-AE6F-E61B408889D3}"/>
              </a:ext>
            </a:extLst>
          </p:cNvPr>
          <p:cNvSpPr/>
          <p:nvPr/>
        </p:nvSpPr>
        <p:spPr bwMode="auto">
          <a:xfrm>
            <a:off x="10320000" y="1866516"/>
            <a:ext cx="323809" cy="371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392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29059C-7EEB-8738-68D8-3B754AFDEF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E678022-23A7-82B7-ED0E-C91EADF2BD3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1556792"/>
            <a:ext cx="8568952" cy="5208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4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05FE1B-4B3B-A154-BE43-E59D6C145F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9889AA-3C28-692C-1F9E-D202C49DC0EC}"/>
              </a:ext>
            </a:extLst>
          </p:cNvPr>
          <p:cNvSpPr/>
          <p:nvPr/>
        </p:nvSpPr>
        <p:spPr bwMode="auto">
          <a:xfrm>
            <a:off x="3434285" y="1773775"/>
            <a:ext cx="2066666" cy="496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5610BC-F17B-9551-5B60-FB4191967A0C}"/>
              </a:ext>
            </a:extLst>
          </p:cNvPr>
          <p:cNvSpPr/>
          <p:nvPr/>
        </p:nvSpPr>
        <p:spPr bwMode="auto">
          <a:xfrm>
            <a:off x="7424761" y="1773775"/>
            <a:ext cx="2142857" cy="496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2F0767-CDF0-505E-6437-86FDC0DF7BE7}"/>
              </a:ext>
            </a:extLst>
          </p:cNvPr>
          <p:cNvSpPr/>
          <p:nvPr/>
        </p:nvSpPr>
        <p:spPr bwMode="auto">
          <a:xfrm>
            <a:off x="2605714" y="2614465"/>
            <a:ext cx="2180952" cy="496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35EEE4-0A18-A8FE-D5C4-BF031BEA2556}"/>
              </a:ext>
            </a:extLst>
          </p:cNvPr>
          <p:cNvSpPr/>
          <p:nvPr/>
        </p:nvSpPr>
        <p:spPr bwMode="auto">
          <a:xfrm>
            <a:off x="6843809" y="2624018"/>
            <a:ext cx="2924599" cy="487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5E678022-23A7-82B7-ED0E-C91EADF2BD3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3464708"/>
            <a:ext cx="5376000" cy="3267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1664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3229B5-3E63-70EB-C283-D02EEDE66B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AEC38B-A6FD-C2B8-4A6E-5083DFAD0DB8}"/>
              </a:ext>
            </a:extLst>
          </p:cNvPr>
          <p:cNvSpPr/>
          <p:nvPr/>
        </p:nvSpPr>
        <p:spPr bwMode="auto">
          <a:xfrm>
            <a:off x="2300952" y="971031"/>
            <a:ext cx="419047" cy="381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E9A944-4C2F-5ED9-E526-DD7EA6A41E8D}"/>
              </a:ext>
            </a:extLst>
          </p:cNvPr>
          <p:cNvSpPr/>
          <p:nvPr/>
        </p:nvSpPr>
        <p:spPr bwMode="auto">
          <a:xfrm>
            <a:off x="4358095" y="971031"/>
            <a:ext cx="323809" cy="381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04E71C-2A75-96AF-8F66-0FCC9C0B5105}"/>
              </a:ext>
            </a:extLst>
          </p:cNvPr>
          <p:cNvSpPr/>
          <p:nvPr/>
        </p:nvSpPr>
        <p:spPr bwMode="auto">
          <a:xfrm>
            <a:off x="1777142" y="2658817"/>
            <a:ext cx="352380" cy="381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96FB97-0E5B-B20C-3788-CDF0315178DF}"/>
              </a:ext>
            </a:extLst>
          </p:cNvPr>
          <p:cNvSpPr/>
          <p:nvPr/>
        </p:nvSpPr>
        <p:spPr bwMode="auto">
          <a:xfrm>
            <a:off x="3739047" y="2668353"/>
            <a:ext cx="361904" cy="371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E678022-23A7-82B7-ED0E-C91EADF2BD3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959" y="3952987"/>
            <a:ext cx="4587337" cy="2788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9814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61B8BA-1DD7-582E-8D65-DA38C130F9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04DCE3-953C-184D-3E2C-5EA8FA71522B}"/>
              </a:ext>
            </a:extLst>
          </p:cNvPr>
          <p:cNvSpPr/>
          <p:nvPr/>
        </p:nvSpPr>
        <p:spPr bwMode="auto">
          <a:xfrm>
            <a:off x="5110476" y="1828895"/>
            <a:ext cx="2180952" cy="486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FB348A-5C07-7948-BAA1-664FB77495DF}"/>
              </a:ext>
            </a:extLst>
          </p:cNvPr>
          <p:cNvSpPr/>
          <p:nvPr/>
        </p:nvSpPr>
        <p:spPr bwMode="auto">
          <a:xfrm>
            <a:off x="3891428" y="2686806"/>
            <a:ext cx="1076190" cy="476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0C7BA7-0F62-24DD-0BE4-660F2347E1C9}"/>
              </a:ext>
            </a:extLst>
          </p:cNvPr>
          <p:cNvSpPr/>
          <p:nvPr/>
        </p:nvSpPr>
        <p:spPr bwMode="auto">
          <a:xfrm>
            <a:off x="9415238" y="2696338"/>
            <a:ext cx="1009523" cy="457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B0C2B6-7C9B-F30D-0743-4AD7AF343F6D}"/>
              </a:ext>
            </a:extLst>
          </p:cNvPr>
          <p:cNvSpPr/>
          <p:nvPr/>
        </p:nvSpPr>
        <p:spPr bwMode="auto">
          <a:xfrm>
            <a:off x="1491428" y="3535184"/>
            <a:ext cx="1796260" cy="438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5E678022-23A7-82B7-ED0E-C91EADF2BD3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3293083"/>
            <a:ext cx="5967064" cy="3627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3702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D9ECE1-98D3-60DC-D341-CCD0A6CDD4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FC392C-6EDA-DABE-876D-083C35CFFC6A}"/>
              </a:ext>
            </a:extLst>
          </p:cNvPr>
          <p:cNvSpPr/>
          <p:nvPr/>
        </p:nvSpPr>
        <p:spPr bwMode="auto">
          <a:xfrm>
            <a:off x="8815238" y="1772014"/>
            <a:ext cx="1619047" cy="457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A72337-8E94-1B73-5356-9C4EACAE1510}"/>
              </a:ext>
            </a:extLst>
          </p:cNvPr>
          <p:cNvSpPr/>
          <p:nvPr/>
        </p:nvSpPr>
        <p:spPr bwMode="auto">
          <a:xfrm>
            <a:off x="1500952" y="2348880"/>
            <a:ext cx="272284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834CF2-2CBD-030E-D434-7FD10441A15D}"/>
              </a:ext>
            </a:extLst>
          </p:cNvPr>
          <p:cNvSpPr/>
          <p:nvPr/>
        </p:nvSpPr>
        <p:spPr bwMode="auto">
          <a:xfrm>
            <a:off x="2034285" y="3440729"/>
            <a:ext cx="4495238" cy="486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5E678022-23A7-82B7-ED0E-C91EADF2BD3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4041704"/>
            <a:ext cx="4735462" cy="2878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201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0286DA-481F-594E-7A03-4B2C441D4E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FB6A77-F354-1E46-5D68-31D7E6C65529}"/>
              </a:ext>
            </a:extLst>
          </p:cNvPr>
          <p:cNvSpPr/>
          <p:nvPr/>
        </p:nvSpPr>
        <p:spPr bwMode="auto">
          <a:xfrm>
            <a:off x="9929523" y="1038567"/>
            <a:ext cx="457142" cy="373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36FF48-B077-8E8E-DB8D-49E00D599BF4}"/>
              </a:ext>
            </a:extLst>
          </p:cNvPr>
          <p:cNvSpPr/>
          <p:nvPr/>
        </p:nvSpPr>
        <p:spPr bwMode="auto">
          <a:xfrm>
            <a:off x="1491428" y="1823412"/>
            <a:ext cx="1057142" cy="48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E678022-23A7-82B7-ED0E-C91EADF2BD3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3" y="2343163"/>
            <a:ext cx="6998827" cy="4254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5190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3F2879-8C71-0E89-5125-671FE825F1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935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F0C812-4FFC-F463-C8AB-1A2AD763806C}"/>
              </a:ext>
            </a:extLst>
          </p:cNvPr>
          <p:cNvSpPr/>
          <p:nvPr/>
        </p:nvSpPr>
        <p:spPr bwMode="auto">
          <a:xfrm>
            <a:off x="3317009" y="1883865"/>
            <a:ext cx="1064960" cy="457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3648D4-47F0-1BE4-61BE-2B1824AAC57C}"/>
              </a:ext>
            </a:extLst>
          </p:cNvPr>
          <p:cNvSpPr/>
          <p:nvPr/>
        </p:nvSpPr>
        <p:spPr bwMode="auto">
          <a:xfrm>
            <a:off x="4447362" y="3584463"/>
            <a:ext cx="2101896" cy="448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5F70F3-9ABD-2510-59B4-E7ECB09DE29D}"/>
              </a:ext>
            </a:extLst>
          </p:cNvPr>
          <p:cNvSpPr/>
          <p:nvPr/>
        </p:nvSpPr>
        <p:spPr bwMode="auto">
          <a:xfrm>
            <a:off x="7567511" y="4434763"/>
            <a:ext cx="1074302" cy="476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269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B1F14D-6564-1570-D053-5310AC6021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B5E35E-D45A-E10C-A65C-4D47130DCFF7}"/>
              </a:ext>
            </a:extLst>
          </p:cNvPr>
          <p:cNvSpPr/>
          <p:nvPr/>
        </p:nvSpPr>
        <p:spPr bwMode="auto">
          <a:xfrm>
            <a:off x="3935760" y="1789997"/>
            <a:ext cx="2850906" cy="495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561F84-9C36-626B-C76D-2C522E40358D}"/>
              </a:ext>
            </a:extLst>
          </p:cNvPr>
          <p:cNvSpPr/>
          <p:nvPr/>
        </p:nvSpPr>
        <p:spPr bwMode="auto">
          <a:xfrm>
            <a:off x="6240017" y="2685322"/>
            <a:ext cx="3413316" cy="457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1D9A80-5F3D-AAE3-E341-1176BA3E16D0}"/>
              </a:ext>
            </a:extLst>
          </p:cNvPr>
          <p:cNvSpPr/>
          <p:nvPr/>
        </p:nvSpPr>
        <p:spPr bwMode="auto">
          <a:xfrm>
            <a:off x="9100952" y="3491477"/>
            <a:ext cx="2251632" cy="513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617096F-7685-99F2-CCD2-38D6F128B304}"/>
              </a:ext>
            </a:extLst>
          </p:cNvPr>
          <p:cNvSpPr/>
          <p:nvPr/>
        </p:nvSpPr>
        <p:spPr bwMode="auto">
          <a:xfrm>
            <a:off x="1281904" y="4409300"/>
            <a:ext cx="514285" cy="485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3978D9B-E1D5-328E-8720-2467B2546170}"/>
              </a:ext>
            </a:extLst>
          </p:cNvPr>
          <p:cNvSpPr/>
          <p:nvPr/>
        </p:nvSpPr>
        <p:spPr bwMode="auto">
          <a:xfrm>
            <a:off x="3443809" y="4409300"/>
            <a:ext cx="2600000" cy="485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788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71E83D-155C-4F63-D9E0-AEAD9785A3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1E6CE6-3BC9-0173-CEAB-24EDA5A85A55}"/>
              </a:ext>
            </a:extLst>
          </p:cNvPr>
          <p:cNvSpPr/>
          <p:nvPr/>
        </p:nvSpPr>
        <p:spPr bwMode="auto">
          <a:xfrm>
            <a:off x="5253333" y="1839333"/>
            <a:ext cx="2171428" cy="477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AB9F98-4169-9186-C6C6-A9CA43337B60}"/>
              </a:ext>
            </a:extLst>
          </p:cNvPr>
          <p:cNvSpPr/>
          <p:nvPr/>
        </p:nvSpPr>
        <p:spPr bwMode="auto">
          <a:xfrm>
            <a:off x="6786666" y="2707554"/>
            <a:ext cx="4565918" cy="48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068F89D-5F6E-0F2F-EE3F-C4848FAED1AA}"/>
              </a:ext>
            </a:extLst>
          </p:cNvPr>
          <p:cNvSpPr/>
          <p:nvPr/>
        </p:nvSpPr>
        <p:spPr bwMode="auto">
          <a:xfrm>
            <a:off x="1253333" y="3594856"/>
            <a:ext cx="3402507" cy="448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6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99AAEC-5489-24A4-8FD5-5BA82C09A7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13BA3F-B817-A24B-9C7B-1B96D4B9ED86}"/>
              </a:ext>
            </a:extLst>
          </p:cNvPr>
          <p:cNvSpPr/>
          <p:nvPr/>
        </p:nvSpPr>
        <p:spPr bwMode="auto">
          <a:xfrm>
            <a:off x="5720000" y="932874"/>
            <a:ext cx="1057142" cy="486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1EE8B5-217E-28CB-C652-9944D32ACC16}"/>
              </a:ext>
            </a:extLst>
          </p:cNvPr>
          <p:cNvSpPr/>
          <p:nvPr/>
        </p:nvSpPr>
        <p:spPr bwMode="auto">
          <a:xfrm>
            <a:off x="1805714" y="1800482"/>
            <a:ext cx="2104761" cy="49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075C14-59D0-0984-E0D4-7FD2892A7A52}"/>
              </a:ext>
            </a:extLst>
          </p:cNvPr>
          <p:cNvSpPr/>
          <p:nvPr/>
        </p:nvSpPr>
        <p:spPr bwMode="auto">
          <a:xfrm>
            <a:off x="5739047" y="1810016"/>
            <a:ext cx="1057142" cy="486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428004-9814-1007-3C0F-99410E05230F}"/>
              </a:ext>
            </a:extLst>
          </p:cNvPr>
          <p:cNvSpPr/>
          <p:nvPr/>
        </p:nvSpPr>
        <p:spPr bwMode="auto">
          <a:xfrm>
            <a:off x="4500952" y="2677623"/>
            <a:ext cx="1009523" cy="486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5DDB98-1E0F-708C-32CB-CD7B2EB465D0}"/>
              </a:ext>
            </a:extLst>
          </p:cNvPr>
          <p:cNvSpPr/>
          <p:nvPr/>
        </p:nvSpPr>
        <p:spPr bwMode="auto">
          <a:xfrm>
            <a:off x="10796190" y="2744362"/>
            <a:ext cx="438095" cy="352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3311BD-A33E-136E-117B-281DF1419A0E}"/>
              </a:ext>
            </a:extLst>
          </p:cNvPr>
          <p:cNvSpPr/>
          <p:nvPr/>
        </p:nvSpPr>
        <p:spPr bwMode="auto">
          <a:xfrm>
            <a:off x="1262857" y="3545231"/>
            <a:ext cx="1561904" cy="476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FE875E-4E04-E43B-E65F-482DA414D55F}"/>
              </a:ext>
            </a:extLst>
          </p:cNvPr>
          <p:cNvSpPr/>
          <p:nvPr/>
        </p:nvSpPr>
        <p:spPr bwMode="auto">
          <a:xfrm>
            <a:off x="7032104" y="3387788"/>
            <a:ext cx="2802181" cy="689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DFD403B-D2CA-FC94-5889-375F6F820745}"/>
              </a:ext>
            </a:extLst>
          </p:cNvPr>
          <p:cNvSpPr/>
          <p:nvPr/>
        </p:nvSpPr>
        <p:spPr bwMode="auto">
          <a:xfrm>
            <a:off x="2348571" y="4412839"/>
            <a:ext cx="2114285" cy="486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6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B626B6-F812-4A1A-A225-FD588D1DB0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832351-019F-EDF2-C885-8917FD83CE77}"/>
              </a:ext>
            </a:extLst>
          </p:cNvPr>
          <p:cNvSpPr/>
          <p:nvPr/>
        </p:nvSpPr>
        <p:spPr bwMode="auto">
          <a:xfrm>
            <a:off x="4177142" y="1905702"/>
            <a:ext cx="1009523" cy="476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1AF520-EE25-7762-F9C2-245ADB6085FB}"/>
              </a:ext>
            </a:extLst>
          </p:cNvPr>
          <p:cNvSpPr/>
          <p:nvPr/>
        </p:nvSpPr>
        <p:spPr bwMode="auto">
          <a:xfrm>
            <a:off x="4205714" y="2783124"/>
            <a:ext cx="485714" cy="476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0F34F5-9972-999C-D537-CAEA3B77A8BE}"/>
              </a:ext>
            </a:extLst>
          </p:cNvPr>
          <p:cNvSpPr/>
          <p:nvPr/>
        </p:nvSpPr>
        <p:spPr bwMode="auto">
          <a:xfrm>
            <a:off x="7243809" y="2811736"/>
            <a:ext cx="409523" cy="381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798B1D-2E05-DEC2-FB97-BADD3BAC34C2}"/>
              </a:ext>
            </a:extLst>
          </p:cNvPr>
          <p:cNvSpPr/>
          <p:nvPr/>
        </p:nvSpPr>
        <p:spPr bwMode="auto">
          <a:xfrm>
            <a:off x="10234285" y="2792661"/>
            <a:ext cx="466666" cy="438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427C32-1527-56D3-865B-4C3BCA9A9336}"/>
              </a:ext>
            </a:extLst>
          </p:cNvPr>
          <p:cNvSpPr/>
          <p:nvPr/>
        </p:nvSpPr>
        <p:spPr bwMode="auto">
          <a:xfrm>
            <a:off x="6320000" y="5377242"/>
            <a:ext cx="1057142" cy="495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38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FD3C5C-65E8-E459-2ED4-EC3C7F46A0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1DCB98-AB69-E27B-296B-D5D0F965F95A}"/>
              </a:ext>
            </a:extLst>
          </p:cNvPr>
          <p:cNvSpPr/>
          <p:nvPr/>
        </p:nvSpPr>
        <p:spPr bwMode="auto">
          <a:xfrm>
            <a:off x="6888088" y="764704"/>
            <a:ext cx="4968552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8A48C39-5C27-9757-A71D-449A6B08CF4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304" y="859119"/>
            <a:ext cx="4032259" cy="2292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4042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60AE96-5FDA-D41C-B908-DCE762596D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14778E-D646-AE34-0E32-37BEA9CCEE17}"/>
              </a:ext>
            </a:extLst>
          </p:cNvPr>
          <p:cNvSpPr/>
          <p:nvPr/>
        </p:nvSpPr>
        <p:spPr bwMode="auto">
          <a:xfrm>
            <a:off x="10291428" y="1732972"/>
            <a:ext cx="371427" cy="37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8A48C39-5C27-9757-A71D-449A6B08CF4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3717032"/>
            <a:ext cx="4896544" cy="2784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6950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36</cp:revision>
  <dcterms:created xsi:type="dcterms:W3CDTF">2015-09-16T06:52:26Z</dcterms:created>
  <dcterms:modified xsi:type="dcterms:W3CDTF">2024-08-21T04:04:39Z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